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4"/>
  </p:sldMasterIdLst>
  <p:notesMasterIdLst>
    <p:notesMasterId r:id="rId14"/>
  </p:notesMasterIdLst>
  <p:handoutMasterIdLst>
    <p:handoutMasterId r:id="rId15"/>
  </p:handoutMasterIdLst>
  <p:sldIdLst>
    <p:sldId id="256" r:id="rId5"/>
    <p:sldId id="271" r:id="rId6"/>
    <p:sldId id="258" r:id="rId7"/>
    <p:sldId id="272" r:id="rId8"/>
    <p:sldId id="265" r:id="rId9"/>
    <p:sldId id="267" r:id="rId10"/>
    <p:sldId id="276" r:id="rId11"/>
    <p:sldId id="269" r:id="rId12"/>
    <p:sldId id="273" r:id="rId13"/>
  </p:sldIdLst>
  <p:sldSz cx="7561263" cy="10693400"/>
  <p:notesSz cx="6794500" cy="9931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FFD24A"/>
    <a:srgbClr val="FF19D1"/>
    <a:srgbClr val="FFE082"/>
    <a:srgbClr val="78FFAE"/>
    <a:srgbClr val="5FE394"/>
    <a:srgbClr val="73F3FF"/>
    <a:srgbClr val="ABF8FF"/>
    <a:srgbClr val="00B0F0"/>
    <a:srgbClr val="ABFF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3" d="100"/>
          <a:sy n="43" d="100"/>
        </p:scale>
        <p:origin x="2376" y="72"/>
      </p:cViewPr>
      <p:guideLst>
        <p:guide orient="horz" pos="3368"/>
        <p:guide pos="238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7DEBB1DB-E22B-4CF5-ADE7-CFE521C016EA}" type="datetimeFigureOut">
              <a:rPr kumimoji="1" lang="ja-JP" altLang="en-US" smtClean="0"/>
              <a:pPr/>
              <a:t>2026/8/30</a:t>
            </a:fld>
            <a:endParaRPr kumimoji="1" lang="ja-JP" altLang="en-US"/>
          </a:p>
        </p:txBody>
      </p:sp>
      <p:sp>
        <p:nvSpPr>
          <p:cNvPr id="4" name="フッター プレースホルダ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13729451-279E-4C11-9B3E-F794AAD2A387}" type="slidenum">
              <a:rPr kumimoji="1" lang="ja-JP" altLang="en-US" smtClean="0"/>
              <a:pPr/>
              <a:t>‹#›</a:t>
            </a:fld>
            <a:endParaRPr kumimoji="1" lang="ja-JP"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F6A182AB-3650-46B7-AEDB-4B5E576F9157}" type="datetimeFigureOut">
              <a:rPr kumimoji="1" lang="ja-JP" altLang="en-US" smtClean="0"/>
              <a:pPr/>
              <a:t>2026/8/30</a:t>
            </a:fld>
            <a:endParaRPr kumimoji="1" lang="ja-JP" altLang="en-US"/>
          </a:p>
        </p:txBody>
      </p:sp>
      <p:sp>
        <p:nvSpPr>
          <p:cNvPr id="4" name="スライド イメージ プレースホルダ 3"/>
          <p:cNvSpPr>
            <a:spLocks noGrp="1" noRot="1" noChangeAspect="1"/>
          </p:cNvSpPr>
          <p:nvPr>
            <p:ph type="sldImg" idx="2"/>
          </p:nvPr>
        </p:nvSpPr>
        <p:spPr>
          <a:xfrm>
            <a:off x="2081213" y="744538"/>
            <a:ext cx="2632075" cy="372427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79450" y="4717415"/>
            <a:ext cx="5435600" cy="4469130"/>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B47D7E32-ED9F-4600-9808-6D5D9F680931}"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hf hdr="0" dt="0"/>
  <p:notesStyle>
    <a:lvl1pPr marL="0" algn="l" defTabSz="1043056" rtl="0" eaLnBrk="1" latinLnBrk="0" hangingPunct="1">
      <a:defRPr kumimoji="1" sz="1400" kern="1200">
        <a:solidFill>
          <a:schemeClr val="tx1"/>
        </a:solidFill>
        <a:latin typeface="+mn-lt"/>
        <a:ea typeface="+mn-ea"/>
        <a:cs typeface="+mn-cs"/>
      </a:defRPr>
    </a:lvl1pPr>
    <a:lvl2pPr marL="521528" algn="l" defTabSz="1043056" rtl="0" eaLnBrk="1" latinLnBrk="0" hangingPunct="1">
      <a:defRPr kumimoji="1" sz="1400" kern="1200">
        <a:solidFill>
          <a:schemeClr val="tx1"/>
        </a:solidFill>
        <a:latin typeface="+mn-lt"/>
        <a:ea typeface="+mn-ea"/>
        <a:cs typeface="+mn-cs"/>
      </a:defRPr>
    </a:lvl2pPr>
    <a:lvl3pPr marL="1043056" algn="l" defTabSz="1043056" rtl="0" eaLnBrk="1" latinLnBrk="0" hangingPunct="1">
      <a:defRPr kumimoji="1" sz="1400" kern="1200">
        <a:solidFill>
          <a:schemeClr val="tx1"/>
        </a:solidFill>
        <a:latin typeface="+mn-lt"/>
        <a:ea typeface="+mn-ea"/>
        <a:cs typeface="+mn-cs"/>
      </a:defRPr>
    </a:lvl3pPr>
    <a:lvl4pPr marL="1564584" algn="l" defTabSz="1043056" rtl="0" eaLnBrk="1" latinLnBrk="0" hangingPunct="1">
      <a:defRPr kumimoji="1" sz="1400" kern="1200">
        <a:solidFill>
          <a:schemeClr val="tx1"/>
        </a:solidFill>
        <a:latin typeface="+mn-lt"/>
        <a:ea typeface="+mn-ea"/>
        <a:cs typeface="+mn-cs"/>
      </a:defRPr>
    </a:lvl4pPr>
    <a:lvl5pPr marL="2086112" algn="l" defTabSz="1043056" rtl="0" eaLnBrk="1" latinLnBrk="0" hangingPunct="1">
      <a:defRPr kumimoji="1" sz="1400" kern="1200">
        <a:solidFill>
          <a:schemeClr val="tx1"/>
        </a:solidFill>
        <a:latin typeface="+mn-lt"/>
        <a:ea typeface="+mn-ea"/>
        <a:cs typeface="+mn-cs"/>
      </a:defRPr>
    </a:lvl5pPr>
    <a:lvl6pPr marL="2607640" algn="l" defTabSz="1043056" rtl="0" eaLnBrk="1" latinLnBrk="0" hangingPunct="1">
      <a:defRPr kumimoji="1" sz="1400" kern="1200">
        <a:solidFill>
          <a:schemeClr val="tx1"/>
        </a:solidFill>
        <a:latin typeface="+mn-lt"/>
        <a:ea typeface="+mn-ea"/>
        <a:cs typeface="+mn-cs"/>
      </a:defRPr>
    </a:lvl6pPr>
    <a:lvl7pPr marL="3129168" algn="l" defTabSz="1043056" rtl="0" eaLnBrk="1" latinLnBrk="0" hangingPunct="1">
      <a:defRPr kumimoji="1" sz="1400" kern="1200">
        <a:solidFill>
          <a:schemeClr val="tx1"/>
        </a:solidFill>
        <a:latin typeface="+mn-lt"/>
        <a:ea typeface="+mn-ea"/>
        <a:cs typeface="+mn-cs"/>
      </a:defRPr>
    </a:lvl7pPr>
    <a:lvl8pPr marL="3650696" algn="l" defTabSz="1043056" rtl="0" eaLnBrk="1" latinLnBrk="0" hangingPunct="1">
      <a:defRPr kumimoji="1" sz="1400" kern="1200">
        <a:solidFill>
          <a:schemeClr val="tx1"/>
        </a:solidFill>
        <a:latin typeface="+mn-lt"/>
        <a:ea typeface="+mn-ea"/>
        <a:cs typeface="+mn-cs"/>
      </a:defRPr>
    </a:lvl8pPr>
    <a:lvl9pPr marL="4172224" algn="l" defTabSz="1043056" rtl="0" eaLnBrk="1" latinLnBrk="0" hangingPunct="1">
      <a:defRPr kumimoji="1"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2081213" y="744538"/>
            <a:ext cx="2632075" cy="3724275"/>
          </a:xfrm>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B47D7E32-ED9F-4600-9808-6D5D9F680931}" type="slidenum">
              <a:rPr kumimoji="1" lang="ja-JP" altLang="en-US" smtClean="0"/>
              <a:pPr/>
              <a:t>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フッター プレースホルダ 3"/>
          <p:cNvSpPr>
            <a:spLocks noGrp="1"/>
          </p:cNvSpPr>
          <p:nvPr>
            <p:ph type="ftr" sz="quarter" idx="10"/>
          </p:nvPr>
        </p:nvSpPr>
        <p:spPr/>
        <p:txBody>
          <a:bodyPr/>
          <a:lstStyle/>
          <a:p>
            <a:endParaRPr kumimoji="1" lang="ja-JP" altLang="en-US"/>
          </a:p>
        </p:txBody>
      </p:sp>
      <p:sp>
        <p:nvSpPr>
          <p:cNvPr id="5" name="スライド番号プレースホルダ 4"/>
          <p:cNvSpPr>
            <a:spLocks noGrp="1"/>
          </p:cNvSpPr>
          <p:nvPr>
            <p:ph type="sldNum" sz="quarter" idx="11"/>
          </p:nvPr>
        </p:nvSpPr>
        <p:spPr/>
        <p:txBody>
          <a:bodyPr/>
          <a:lstStyle/>
          <a:p>
            <a:fld id="{B47D7E32-ED9F-4600-9808-6D5D9F680931}" type="slidenum">
              <a:rPr kumimoji="1" lang="ja-JP" altLang="en-US" smtClean="0"/>
              <a:pPr/>
              <a:t>3</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フッター プレースホルダ 3"/>
          <p:cNvSpPr>
            <a:spLocks noGrp="1"/>
          </p:cNvSpPr>
          <p:nvPr>
            <p:ph type="ftr" sz="quarter" idx="10"/>
          </p:nvPr>
        </p:nvSpPr>
        <p:spPr/>
        <p:txBody>
          <a:bodyPr/>
          <a:lstStyle/>
          <a:p>
            <a:endParaRPr kumimoji="1" lang="ja-JP" altLang="en-US"/>
          </a:p>
        </p:txBody>
      </p:sp>
      <p:sp>
        <p:nvSpPr>
          <p:cNvPr id="5" name="スライド番号プレースホルダ 4"/>
          <p:cNvSpPr>
            <a:spLocks noGrp="1"/>
          </p:cNvSpPr>
          <p:nvPr>
            <p:ph type="sldNum" sz="quarter" idx="11"/>
          </p:nvPr>
        </p:nvSpPr>
        <p:spPr/>
        <p:txBody>
          <a:bodyPr/>
          <a:lstStyle/>
          <a:p>
            <a:fld id="{B47D7E32-ED9F-4600-9808-6D5D9F680931}" type="slidenum">
              <a:rPr kumimoji="1" lang="ja-JP" altLang="en-US" smtClean="0"/>
              <a:pPr/>
              <a:t>5</a:t>
            </a:fld>
            <a:endParaRPr kumimoji="1" lang="ja-JP" altLang="en-US"/>
          </a:p>
        </p:txBody>
      </p:sp>
    </p:spTree>
    <p:extLst>
      <p:ext uri="{BB962C8B-B14F-4D97-AF65-F5344CB8AC3E}">
        <p14:creationId xmlns:p14="http://schemas.microsoft.com/office/powerpoint/2010/main" val="4152613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フッター プレースホルダ 3"/>
          <p:cNvSpPr>
            <a:spLocks noGrp="1"/>
          </p:cNvSpPr>
          <p:nvPr>
            <p:ph type="ftr" sz="quarter" idx="10"/>
          </p:nvPr>
        </p:nvSpPr>
        <p:spPr/>
        <p:txBody>
          <a:bodyPr/>
          <a:lstStyle/>
          <a:p>
            <a:endParaRPr kumimoji="1" lang="ja-JP" altLang="en-US"/>
          </a:p>
        </p:txBody>
      </p:sp>
      <p:sp>
        <p:nvSpPr>
          <p:cNvPr id="5" name="スライド番号プレースホルダ 4"/>
          <p:cNvSpPr>
            <a:spLocks noGrp="1"/>
          </p:cNvSpPr>
          <p:nvPr>
            <p:ph type="sldNum" sz="quarter" idx="11"/>
          </p:nvPr>
        </p:nvSpPr>
        <p:spPr/>
        <p:txBody>
          <a:bodyPr/>
          <a:lstStyle/>
          <a:p>
            <a:fld id="{B47D7E32-ED9F-4600-9808-6D5D9F680931}" type="slidenum">
              <a:rPr kumimoji="1" lang="ja-JP" altLang="en-US" smtClean="0"/>
              <a:pPr/>
              <a:t>6</a:t>
            </a:fld>
            <a:endParaRPr kumimoji="1" lang="ja-JP" altLang="en-US"/>
          </a:p>
        </p:txBody>
      </p:sp>
    </p:spTree>
    <p:extLst>
      <p:ext uri="{BB962C8B-B14F-4D97-AF65-F5344CB8AC3E}">
        <p14:creationId xmlns:p14="http://schemas.microsoft.com/office/powerpoint/2010/main" val="3574391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フッター プレースホルダ 3"/>
          <p:cNvSpPr>
            <a:spLocks noGrp="1"/>
          </p:cNvSpPr>
          <p:nvPr>
            <p:ph type="ftr" sz="quarter" idx="10"/>
          </p:nvPr>
        </p:nvSpPr>
        <p:spPr/>
        <p:txBody>
          <a:bodyPr/>
          <a:lstStyle/>
          <a:p>
            <a:endParaRPr kumimoji="1" lang="ja-JP" altLang="en-US"/>
          </a:p>
        </p:txBody>
      </p:sp>
      <p:sp>
        <p:nvSpPr>
          <p:cNvPr id="5" name="スライド番号プレースホルダ 4"/>
          <p:cNvSpPr>
            <a:spLocks noGrp="1"/>
          </p:cNvSpPr>
          <p:nvPr>
            <p:ph type="sldNum" sz="quarter" idx="11"/>
          </p:nvPr>
        </p:nvSpPr>
        <p:spPr/>
        <p:txBody>
          <a:bodyPr/>
          <a:lstStyle/>
          <a:p>
            <a:fld id="{B47D7E32-ED9F-4600-9808-6D5D9F680931}" type="slidenum">
              <a:rPr kumimoji="1" lang="ja-JP" altLang="en-US" smtClean="0"/>
              <a:pPr/>
              <a:t>8</a:t>
            </a:fld>
            <a:endParaRPr kumimoji="1" lang="ja-JP" altLang="en-US"/>
          </a:p>
        </p:txBody>
      </p:sp>
    </p:spTree>
    <p:extLst>
      <p:ext uri="{BB962C8B-B14F-4D97-AF65-F5344CB8AC3E}">
        <p14:creationId xmlns:p14="http://schemas.microsoft.com/office/powerpoint/2010/main" val="263162156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567095" y="2100240"/>
            <a:ext cx="6427074" cy="125806"/>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8" name="Rectangle 7"/>
          <p:cNvSpPr/>
          <p:nvPr/>
        </p:nvSpPr>
        <p:spPr>
          <a:xfrm>
            <a:off x="567095" y="6677939"/>
            <a:ext cx="6427074" cy="125806"/>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9" name="Rectangle 8"/>
          <p:cNvSpPr/>
          <p:nvPr/>
        </p:nvSpPr>
        <p:spPr>
          <a:xfrm>
            <a:off x="567095" y="2315155"/>
            <a:ext cx="6427074" cy="427736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grpSp>
        <p:nvGrpSpPr>
          <p:cNvPr id="10" name="Group 9"/>
          <p:cNvGrpSpPr>
            <a:grpSpLocks noChangeAspect="1"/>
          </p:cNvGrpSpPr>
          <p:nvPr/>
        </p:nvGrpSpPr>
        <p:grpSpPr>
          <a:xfrm>
            <a:off x="5982510" y="6403913"/>
            <a:ext cx="756126" cy="1425787"/>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ja-JP" altLang="en-US"/>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ja-JP" altLang="en-US"/>
            </a:p>
          </p:txBody>
        </p:sp>
      </p:grpSp>
      <p:sp>
        <p:nvSpPr>
          <p:cNvPr id="2" name="Title 1"/>
          <p:cNvSpPr>
            <a:spLocks noGrp="1"/>
          </p:cNvSpPr>
          <p:nvPr>
            <p:ph type="ctrTitle"/>
          </p:nvPr>
        </p:nvSpPr>
        <p:spPr>
          <a:xfrm>
            <a:off x="652159" y="2233207"/>
            <a:ext cx="6278999" cy="4733612"/>
          </a:xfrm>
        </p:spPr>
        <p:txBody>
          <a:bodyPr anchor="ctr">
            <a:noAutofit/>
          </a:bodyPr>
          <a:lstStyle>
            <a:lvl1pPr algn="l">
              <a:lnSpc>
                <a:spcPct val="80000"/>
              </a:lnSpc>
              <a:defRPr sz="5292" b="0" cap="all" baseline="0">
                <a:blipFill dpi="0" rotWithShape="1">
                  <a:blip r:embed="rId4"/>
                  <a:srcRect/>
                  <a:tile tx="6350" ty="-127000" sx="65000" sy="64000" flip="none" algn="tl"/>
                </a:blipFill>
              </a:defRPr>
            </a:lvl1pPr>
          </a:lstStyle>
          <a:p>
            <a:r>
              <a:rPr lang="ja-JP" altLang="en-US"/>
              <a:t>マスター タイトルの書式設定</a:t>
            </a:r>
            <a:endParaRPr lang="en-US"/>
          </a:p>
        </p:txBody>
      </p:sp>
      <p:sp>
        <p:nvSpPr>
          <p:cNvPr id="3" name="Subtitle 2"/>
          <p:cNvSpPr>
            <a:spLocks noGrp="1"/>
          </p:cNvSpPr>
          <p:nvPr>
            <p:ph type="subTitle" idx="1"/>
          </p:nvPr>
        </p:nvSpPr>
        <p:spPr>
          <a:xfrm>
            <a:off x="663501" y="6843776"/>
            <a:ext cx="4894027" cy="1668170"/>
          </a:xfrm>
        </p:spPr>
        <p:txBody>
          <a:bodyPr>
            <a:normAutofit/>
          </a:bodyPr>
          <a:lstStyle>
            <a:lvl1pPr marL="0" indent="0" algn="l">
              <a:buNone/>
              <a:defRPr sz="1488" b="0">
                <a:solidFill>
                  <a:schemeClr val="tx1"/>
                </a:solidFill>
              </a:defRPr>
            </a:lvl1pPr>
            <a:lvl2pPr marL="378059" indent="0" algn="ctr">
              <a:buNone/>
              <a:defRPr sz="1488"/>
            </a:lvl2pPr>
            <a:lvl3pPr marL="756117" indent="0" algn="ctr">
              <a:buNone/>
              <a:defRPr sz="1488"/>
            </a:lvl3pPr>
            <a:lvl4pPr marL="1134176" indent="0" algn="ctr">
              <a:buNone/>
              <a:defRPr sz="1488"/>
            </a:lvl4pPr>
            <a:lvl5pPr marL="1512235" indent="0" algn="ctr">
              <a:buNone/>
              <a:defRPr sz="1488"/>
            </a:lvl5pPr>
            <a:lvl6pPr marL="1890293" indent="0" algn="ctr">
              <a:buNone/>
              <a:defRPr sz="1488"/>
            </a:lvl6pPr>
            <a:lvl7pPr marL="2268352" indent="0" algn="ctr">
              <a:buNone/>
              <a:defRPr sz="1488"/>
            </a:lvl7pPr>
            <a:lvl8pPr marL="2646411" indent="0" algn="ctr">
              <a:buNone/>
              <a:defRPr sz="1488"/>
            </a:lvl8pPr>
            <a:lvl9pPr marL="3024469" indent="0" algn="ctr">
              <a:buNone/>
              <a:defRPr sz="1488"/>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932CA680-E519-4551-9F5B-830CE5F1C19F}" type="datetime1">
              <a:rPr kumimoji="1" lang="ja-JP" altLang="en-US" smtClean="0"/>
              <a:pPr/>
              <a:t>2026/8/30</a:t>
            </a:fld>
            <a:endParaRPr kumimoji="1" lang="ja-JP" altLang="en-US"/>
          </a:p>
        </p:txBody>
      </p:sp>
      <p:sp>
        <p:nvSpPr>
          <p:cNvPr id="5" name="Footer Placeholder 4"/>
          <p:cNvSpPr>
            <a:spLocks noGrp="1"/>
          </p:cNvSpPr>
          <p:nvPr>
            <p:ph type="ftr" sz="quarter" idx="11"/>
          </p:nvPr>
        </p:nvSpPr>
        <p:spPr>
          <a:xfrm>
            <a:off x="672117" y="9780899"/>
            <a:ext cx="3924295" cy="569325"/>
          </a:xfrm>
        </p:spPr>
        <p:txBody>
          <a:bodyPr/>
          <a:lstStyle/>
          <a:p>
            <a:r>
              <a:rPr kumimoji="1" lang="ja-JP" altLang="en-US"/>
              <a:t>製品マニュアル　製品名</a:t>
            </a:r>
          </a:p>
        </p:txBody>
      </p:sp>
      <p:sp>
        <p:nvSpPr>
          <p:cNvPr id="6" name="Slide Number Placeholder 5"/>
          <p:cNvSpPr>
            <a:spLocks noGrp="1"/>
          </p:cNvSpPr>
          <p:nvPr>
            <p:ph type="sldNum" sz="quarter" idx="12"/>
          </p:nvPr>
        </p:nvSpPr>
        <p:spPr>
          <a:xfrm>
            <a:off x="5990366" y="6591293"/>
            <a:ext cx="740416" cy="998051"/>
          </a:xfrm>
        </p:spPr>
        <p:txBody>
          <a:bodyPr/>
          <a:lstStyle>
            <a:lvl1pPr>
              <a:defRPr sz="2315" b="1"/>
            </a:lvl1pPr>
          </a:lstStyle>
          <a:p>
            <a:fld id="{200B5FBC-76CD-480B-AA09-500EFB248627}" type="slidenum">
              <a:rPr kumimoji="1" lang="ja-JP" altLang="en-US" smtClean="0"/>
              <a:pPr/>
              <a:t>‹#›</a:t>
            </a:fld>
            <a:endParaRPr kumimoji="1" lang="ja-JP" altLang="en-US"/>
          </a:p>
        </p:txBody>
      </p:sp>
    </p:spTree>
    <p:extLst>
      <p:ext uri="{BB962C8B-B14F-4D97-AF65-F5344CB8AC3E}">
        <p14:creationId xmlns:p14="http://schemas.microsoft.com/office/powerpoint/2010/main" val="166669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DC6A7603-94CA-4B98-9C47-0D4CB89311F5}" type="datetime1">
              <a:rPr kumimoji="1" lang="ja-JP" altLang="en-US" smtClean="0"/>
              <a:pPr/>
              <a:t>2026/8/30</a:t>
            </a:fld>
            <a:endParaRPr kumimoji="1" lang="ja-JP" altLang="en-US"/>
          </a:p>
        </p:txBody>
      </p:sp>
      <p:sp>
        <p:nvSpPr>
          <p:cNvPr id="8" name="Footer Placeholder 7"/>
          <p:cNvSpPr>
            <a:spLocks noGrp="1"/>
          </p:cNvSpPr>
          <p:nvPr>
            <p:ph type="ftr" sz="quarter" idx="11"/>
          </p:nvPr>
        </p:nvSpPr>
        <p:spPr/>
        <p:txBody>
          <a:bodyPr/>
          <a:lstStyle/>
          <a:p>
            <a:r>
              <a:rPr kumimoji="1" lang="ja-JP" altLang="en-US"/>
              <a:t>製品マニュアル　製品名</a:t>
            </a:r>
          </a:p>
        </p:txBody>
      </p:sp>
      <p:sp>
        <p:nvSpPr>
          <p:cNvPr id="9" name="Slide Number Placeholder 8"/>
          <p:cNvSpPr>
            <a:spLocks noGrp="1"/>
          </p:cNvSpPr>
          <p:nvPr>
            <p:ph type="sldNum" sz="quarter" idx="12"/>
          </p:nvPr>
        </p:nvSpPr>
        <p:spPr/>
        <p:txBody>
          <a:bodyPr/>
          <a:lstStyle/>
          <a:p>
            <a:fld id="{200B5FBC-76CD-480B-AA09-500EFB248627}" type="slidenum">
              <a:rPr kumimoji="1" lang="ja-JP" altLang="en-US" smtClean="0"/>
              <a:pPr/>
              <a:t>‹#›</a:t>
            </a:fld>
            <a:endParaRPr kumimoji="1" lang="ja-JP" altLang="en-US"/>
          </a:p>
        </p:txBody>
      </p:sp>
    </p:spTree>
    <p:extLst>
      <p:ext uri="{BB962C8B-B14F-4D97-AF65-F5344CB8AC3E}">
        <p14:creationId xmlns:p14="http://schemas.microsoft.com/office/powerpoint/2010/main" val="2414257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7" name="Rectangle 6"/>
          <p:cNvSpPr/>
          <p:nvPr/>
        </p:nvSpPr>
        <p:spPr>
          <a:xfrm>
            <a:off x="0" y="7668420"/>
            <a:ext cx="7561263" cy="302497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344015" y="1910554"/>
            <a:ext cx="5756011" cy="5489279"/>
          </a:xfrm>
        </p:spPr>
        <p:txBody>
          <a:bodyPr anchor="ctr">
            <a:normAutofit/>
          </a:bodyPr>
          <a:lstStyle>
            <a:lvl1pPr>
              <a:lnSpc>
                <a:spcPct val="80000"/>
              </a:lnSpc>
              <a:defRPr sz="5292" b="0"/>
            </a:lvl1pPr>
          </a:lstStyle>
          <a:p>
            <a:r>
              <a:rPr lang="ja-JP" altLang="en-US"/>
              <a:t>マスター タイトルの書式設定</a:t>
            </a:r>
            <a:endParaRPr lang="en-US"/>
          </a:p>
        </p:txBody>
      </p:sp>
      <p:sp>
        <p:nvSpPr>
          <p:cNvPr id="3" name="Text Placeholder 2"/>
          <p:cNvSpPr>
            <a:spLocks noGrp="1"/>
          </p:cNvSpPr>
          <p:nvPr>
            <p:ph type="body" idx="1"/>
          </p:nvPr>
        </p:nvSpPr>
        <p:spPr>
          <a:xfrm>
            <a:off x="1343174" y="7827569"/>
            <a:ext cx="5614238" cy="1663418"/>
          </a:xfrm>
        </p:spPr>
        <p:txBody>
          <a:bodyPr anchor="t">
            <a:normAutofit/>
          </a:bodyPr>
          <a:lstStyle>
            <a:lvl1pPr marL="0" indent="0">
              <a:buNone/>
              <a:defRPr sz="1488" b="0">
                <a:solidFill>
                  <a:schemeClr val="accent1">
                    <a:lumMod val="50000"/>
                  </a:schemeClr>
                </a:solidFill>
              </a:defRPr>
            </a:lvl1pPr>
            <a:lvl2pPr marL="378059" indent="0">
              <a:buNone/>
              <a:defRPr sz="1488">
                <a:solidFill>
                  <a:schemeClr val="tx1">
                    <a:tint val="75000"/>
                  </a:schemeClr>
                </a:solidFill>
              </a:defRPr>
            </a:lvl2pPr>
            <a:lvl3pPr marL="756117" indent="0">
              <a:buNone/>
              <a:defRPr sz="1323">
                <a:solidFill>
                  <a:schemeClr val="tx1">
                    <a:tint val="75000"/>
                  </a:schemeClr>
                </a:solidFill>
              </a:defRPr>
            </a:lvl3pPr>
            <a:lvl4pPr marL="1134176" indent="0">
              <a:buNone/>
              <a:defRPr sz="1158">
                <a:solidFill>
                  <a:schemeClr val="tx1">
                    <a:tint val="75000"/>
                  </a:schemeClr>
                </a:solidFill>
              </a:defRPr>
            </a:lvl4pPr>
            <a:lvl5pPr marL="1512235" indent="0">
              <a:buNone/>
              <a:defRPr sz="1158">
                <a:solidFill>
                  <a:schemeClr val="tx1">
                    <a:tint val="75000"/>
                  </a:schemeClr>
                </a:solidFill>
              </a:defRPr>
            </a:lvl5pPr>
            <a:lvl6pPr marL="1890293" indent="0">
              <a:buNone/>
              <a:defRPr sz="1158">
                <a:solidFill>
                  <a:schemeClr val="tx1">
                    <a:tint val="75000"/>
                  </a:schemeClr>
                </a:solidFill>
              </a:defRPr>
            </a:lvl6pPr>
            <a:lvl7pPr marL="2268352" indent="0">
              <a:buNone/>
              <a:defRPr sz="1158">
                <a:solidFill>
                  <a:schemeClr val="tx1">
                    <a:tint val="75000"/>
                  </a:schemeClr>
                </a:solidFill>
              </a:defRPr>
            </a:lvl7pPr>
            <a:lvl8pPr marL="2646411" indent="0">
              <a:buNone/>
              <a:defRPr sz="1158">
                <a:solidFill>
                  <a:schemeClr val="tx1">
                    <a:tint val="75000"/>
                  </a:schemeClr>
                </a:solidFill>
              </a:defRPr>
            </a:lvl8pPr>
            <a:lvl9pPr marL="3024469" indent="0">
              <a:buNone/>
              <a:defRPr sz="115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5329641" y="9780899"/>
            <a:ext cx="1639954" cy="569325"/>
          </a:xfrm>
        </p:spPr>
        <p:txBody>
          <a:bodyPr/>
          <a:lstStyle>
            <a:lvl1pPr>
              <a:defRPr>
                <a:solidFill>
                  <a:schemeClr val="accent1">
                    <a:lumMod val="50000"/>
                  </a:schemeClr>
                </a:solidFill>
              </a:defRPr>
            </a:lvl1pPr>
          </a:lstStyle>
          <a:p>
            <a:fld id="{ACF37610-E2B0-45B9-B4F7-04084D73F14F}" type="datetime1">
              <a:rPr kumimoji="1" lang="ja-JP" altLang="en-US" smtClean="0"/>
              <a:pPr/>
              <a:t>2026/8/30</a:t>
            </a:fld>
            <a:endParaRPr kumimoji="1" lang="ja-JP" altLang="en-US"/>
          </a:p>
        </p:txBody>
      </p:sp>
      <p:sp>
        <p:nvSpPr>
          <p:cNvPr id="5" name="Footer Placeholder 4"/>
          <p:cNvSpPr>
            <a:spLocks noGrp="1"/>
          </p:cNvSpPr>
          <p:nvPr>
            <p:ph type="ftr" sz="quarter" idx="11"/>
          </p:nvPr>
        </p:nvSpPr>
        <p:spPr>
          <a:xfrm>
            <a:off x="1352907" y="9780897"/>
            <a:ext cx="3924295" cy="569325"/>
          </a:xfrm>
        </p:spPr>
        <p:txBody>
          <a:bodyPr/>
          <a:lstStyle>
            <a:lvl1pPr>
              <a:defRPr>
                <a:solidFill>
                  <a:schemeClr val="accent1">
                    <a:lumMod val="50000"/>
                  </a:schemeClr>
                </a:solidFill>
              </a:defRPr>
            </a:lvl1pPr>
          </a:lstStyle>
          <a:p>
            <a:r>
              <a:rPr kumimoji="1" lang="ja-JP" altLang="en-US"/>
              <a:t>製品マニュアル　製品名</a:t>
            </a:r>
          </a:p>
        </p:txBody>
      </p:sp>
      <p:grpSp>
        <p:nvGrpSpPr>
          <p:cNvPr id="8" name="Group 7"/>
          <p:cNvGrpSpPr>
            <a:grpSpLocks noChangeAspect="1"/>
          </p:cNvGrpSpPr>
          <p:nvPr/>
        </p:nvGrpSpPr>
        <p:grpSpPr>
          <a:xfrm>
            <a:off x="524147" y="3789971"/>
            <a:ext cx="756126" cy="1425787"/>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533729" y="3911569"/>
            <a:ext cx="736962" cy="1123184"/>
          </a:xfrm>
        </p:spPr>
        <p:txBody>
          <a:bodyPr/>
          <a:lstStyle>
            <a:lvl1pPr>
              <a:defRPr sz="2315"/>
            </a:lvl1pPr>
          </a:lstStyle>
          <a:p>
            <a:fld id="{200B5FBC-76CD-480B-AA09-500EFB248627}" type="slidenum">
              <a:rPr kumimoji="1" lang="ja-JP" altLang="en-US" smtClean="0"/>
              <a:pPr/>
              <a:t>‹#›</a:t>
            </a:fld>
            <a:endParaRPr kumimoji="1" lang="ja-JP" altLang="en-US"/>
          </a:p>
        </p:txBody>
      </p:sp>
    </p:spTree>
    <p:extLst>
      <p:ext uri="{BB962C8B-B14F-4D97-AF65-F5344CB8AC3E}">
        <p14:creationId xmlns:p14="http://schemas.microsoft.com/office/powerpoint/2010/main" val="4124795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567095" y="3421888"/>
            <a:ext cx="3024505" cy="6202172"/>
          </a:xfrm>
        </p:spPr>
        <p:txBody>
          <a:bodyPr/>
          <a:lstStyle>
            <a:lvl1pPr>
              <a:defRPr sz="1654"/>
            </a:lvl1pPr>
            <a:lvl2pPr>
              <a:defRPr sz="1488"/>
            </a:lvl2pPr>
            <a:lvl3pPr>
              <a:defRPr sz="1323"/>
            </a:lvl3pPr>
            <a:lvl4pPr>
              <a:defRPr sz="1323"/>
            </a:lvl4pPr>
            <a:lvl5pPr>
              <a:defRPr sz="1323"/>
            </a:lvl5pPr>
            <a:lvl6pPr>
              <a:defRPr sz="1323"/>
            </a:lvl6pPr>
            <a:lvl7pPr>
              <a:defRPr sz="1323"/>
            </a:lvl7pPr>
            <a:lvl8pPr>
              <a:defRPr sz="1323"/>
            </a:lvl8pPr>
            <a:lvl9pPr>
              <a:defRPr sz="132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3962732" y="3421888"/>
            <a:ext cx="3024505" cy="6202172"/>
          </a:xfrm>
        </p:spPr>
        <p:txBody>
          <a:bodyPr/>
          <a:lstStyle>
            <a:lvl1pPr>
              <a:defRPr sz="1654"/>
            </a:lvl1pPr>
            <a:lvl2pPr>
              <a:defRPr sz="1488"/>
            </a:lvl2pPr>
            <a:lvl3pPr>
              <a:defRPr sz="1323"/>
            </a:lvl3pPr>
            <a:lvl4pPr>
              <a:defRPr sz="1323"/>
            </a:lvl4pPr>
            <a:lvl5pPr>
              <a:defRPr sz="1323"/>
            </a:lvl5pPr>
            <a:lvl6pPr>
              <a:defRPr sz="1323"/>
            </a:lvl6pPr>
            <a:lvl7pPr>
              <a:defRPr sz="1323"/>
            </a:lvl7pPr>
            <a:lvl8pPr>
              <a:defRPr sz="1323"/>
            </a:lvl8pPr>
            <a:lvl9pPr>
              <a:defRPr sz="132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0FE9C00E-3293-4A2B-A2D5-282CB02A09F3}" type="datetime1">
              <a:rPr kumimoji="1" lang="ja-JP" altLang="en-US" smtClean="0"/>
              <a:pPr/>
              <a:t>2026/8/30</a:t>
            </a:fld>
            <a:endParaRPr kumimoji="1" lang="ja-JP" altLang="en-US"/>
          </a:p>
        </p:txBody>
      </p:sp>
      <p:sp>
        <p:nvSpPr>
          <p:cNvPr id="6" name="Footer Placeholder 5"/>
          <p:cNvSpPr>
            <a:spLocks noGrp="1"/>
          </p:cNvSpPr>
          <p:nvPr>
            <p:ph type="ftr" sz="quarter" idx="11"/>
          </p:nvPr>
        </p:nvSpPr>
        <p:spPr/>
        <p:txBody>
          <a:bodyPr/>
          <a:lstStyle/>
          <a:p>
            <a:r>
              <a:rPr kumimoji="1" lang="ja-JP" altLang="en-US"/>
              <a:t>製品マニュアル　製品名</a:t>
            </a:r>
          </a:p>
        </p:txBody>
      </p:sp>
      <p:sp>
        <p:nvSpPr>
          <p:cNvPr id="7" name="Slide Number Placeholder 6"/>
          <p:cNvSpPr>
            <a:spLocks noGrp="1"/>
          </p:cNvSpPr>
          <p:nvPr>
            <p:ph type="sldNum" sz="quarter" idx="12"/>
          </p:nvPr>
        </p:nvSpPr>
        <p:spPr/>
        <p:txBody>
          <a:bodyPr/>
          <a:lstStyle/>
          <a:p>
            <a:fld id="{200B5FBC-76CD-480B-AA09-500EFB248627}" type="slidenum">
              <a:rPr kumimoji="1" lang="ja-JP" altLang="en-US" smtClean="0"/>
              <a:pPr/>
              <a:t>‹#›</a:t>
            </a:fld>
            <a:endParaRPr kumimoji="1" lang="ja-JP" altLang="en-US"/>
          </a:p>
        </p:txBody>
      </p:sp>
    </p:spTree>
    <p:extLst>
      <p:ext uri="{BB962C8B-B14F-4D97-AF65-F5344CB8AC3E}">
        <p14:creationId xmlns:p14="http://schemas.microsoft.com/office/powerpoint/2010/main" val="2108737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567095" y="3193762"/>
            <a:ext cx="3024505" cy="998051"/>
          </a:xfrm>
        </p:spPr>
        <p:txBody>
          <a:bodyPr anchor="ctr">
            <a:normAutofit/>
          </a:bodyPr>
          <a:lstStyle>
            <a:lvl1pPr marL="0" indent="0">
              <a:buNone/>
              <a:defRPr sz="1654" b="1">
                <a:solidFill>
                  <a:schemeClr val="accent1">
                    <a:lumMod val="75000"/>
                  </a:schemeClr>
                </a:solidFill>
              </a:defRPr>
            </a:lvl1pPr>
            <a:lvl2pPr marL="378059" indent="0">
              <a:buNone/>
              <a:defRPr sz="1654" b="1"/>
            </a:lvl2pPr>
            <a:lvl3pPr marL="756117" indent="0">
              <a:buNone/>
              <a:defRPr sz="1488" b="1"/>
            </a:lvl3pPr>
            <a:lvl4pPr marL="1134176" indent="0">
              <a:buNone/>
              <a:defRPr sz="1323" b="1"/>
            </a:lvl4pPr>
            <a:lvl5pPr marL="1512235" indent="0">
              <a:buNone/>
              <a:defRPr sz="1323" b="1"/>
            </a:lvl5pPr>
            <a:lvl6pPr marL="1890293" indent="0">
              <a:buNone/>
              <a:defRPr sz="1323" b="1"/>
            </a:lvl6pPr>
            <a:lvl7pPr marL="2268352" indent="0">
              <a:buNone/>
              <a:defRPr sz="1323" b="1"/>
            </a:lvl7pPr>
            <a:lvl8pPr marL="2646411" indent="0">
              <a:buNone/>
              <a:defRPr sz="1323" b="1"/>
            </a:lvl8pPr>
            <a:lvl9pPr marL="3024469"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67095" y="4277360"/>
            <a:ext cx="3024505" cy="5132832"/>
          </a:xfrm>
        </p:spPr>
        <p:txBody>
          <a:bodyPr/>
          <a:lstStyle>
            <a:lvl1pPr>
              <a:defRPr sz="1654"/>
            </a:lvl1pPr>
            <a:lvl2pPr>
              <a:defRPr sz="1488"/>
            </a:lvl2pPr>
            <a:lvl3pPr>
              <a:defRPr sz="1323"/>
            </a:lvl3pPr>
            <a:lvl4pPr>
              <a:defRPr sz="1323"/>
            </a:lvl4pPr>
            <a:lvl5pPr>
              <a:defRPr sz="1323"/>
            </a:lvl5pPr>
            <a:lvl6pPr>
              <a:defRPr sz="1323"/>
            </a:lvl6pPr>
            <a:lvl7pPr>
              <a:defRPr sz="1323"/>
            </a:lvl7pPr>
            <a:lvl8pPr>
              <a:defRPr sz="1323"/>
            </a:lvl8pPr>
            <a:lvl9pPr>
              <a:defRPr sz="132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3986361" y="3193762"/>
            <a:ext cx="3024505" cy="998051"/>
          </a:xfrm>
        </p:spPr>
        <p:txBody>
          <a:bodyPr anchor="ctr">
            <a:normAutofit/>
          </a:bodyPr>
          <a:lstStyle>
            <a:lvl1pPr marL="0" indent="0">
              <a:buNone/>
              <a:defRPr sz="1654" b="1">
                <a:solidFill>
                  <a:schemeClr val="accent1">
                    <a:lumMod val="75000"/>
                  </a:schemeClr>
                </a:solidFill>
              </a:defRPr>
            </a:lvl1pPr>
            <a:lvl2pPr marL="378059" indent="0">
              <a:buNone/>
              <a:defRPr sz="1654" b="1"/>
            </a:lvl2pPr>
            <a:lvl3pPr marL="756117" indent="0">
              <a:buNone/>
              <a:defRPr sz="1488" b="1"/>
            </a:lvl3pPr>
            <a:lvl4pPr marL="1134176" indent="0">
              <a:buNone/>
              <a:defRPr sz="1323" b="1"/>
            </a:lvl4pPr>
            <a:lvl5pPr marL="1512235" indent="0">
              <a:buNone/>
              <a:defRPr sz="1323" b="1"/>
            </a:lvl5pPr>
            <a:lvl6pPr marL="1890293" indent="0">
              <a:buNone/>
              <a:defRPr sz="1323" b="1"/>
            </a:lvl6pPr>
            <a:lvl7pPr marL="2268352" indent="0">
              <a:buNone/>
              <a:defRPr sz="1323" b="1"/>
            </a:lvl7pPr>
            <a:lvl8pPr marL="2646411" indent="0">
              <a:buNone/>
              <a:defRPr sz="1323" b="1"/>
            </a:lvl8pPr>
            <a:lvl9pPr marL="3024469"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986361" y="4277360"/>
            <a:ext cx="3024505" cy="5132832"/>
          </a:xfrm>
        </p:spPr>
        <p:txBody>
          <a:bodyPr/>
          <a:lstStyle>
            <a:lvl1pPr>
              <a:defRPr sz="1654"/>
            </a:lvl1pPr>
            <a:lvl2pPr>
              <a:defRPr sz="1488"/>
            </a:lvl2pPr>
            <a:lvl3pPr>
              <a:defRPr sz="1323"/>
            </a:lvl3pPr>
            <a:lvl4pPr>
              <a:defRPr sz="1323"/>
            </a:lvl4pPr>
            <a:lvl5pPr>
              <a:defRPr sz="1323"/>
            </a:lvl5pPr>
            <a:lvl6pPr>
              <a:defRPr sz="1323"/>
            </a:lvl6pPr>
            <a:lvl7pPr>
              <a:defRPr sz="1323"/>
            </a:lvl7pPr>
            <a:lvl8pPr>
              <a:defRPr sz="1323"/>
            </a:lvl8pPr>
            <a:lvl9pPr>
              <a:defRPr sz="132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DA8569E1-B1D7-48D7-9529-DDCE325E315F}" type="datetime1">
              <a:rPr kumimoji="1" lang="ja-JP" altLang="en-US" smtClean="0"/>
              <a:pPr/>
              <a:t>2026/8/30</a:t>
            </a:fld>
            <a:endParaRPr kumimoji="1" lang="ja-JP" altLang="en-US"/>
          </a:p>
        </p:txBody>
      </p:sp>
      <p:sp>
        <p:nvSpPr>
          <p:cNvPr id="8" name="Footer Placeholder 7"/>
          <p:cNvSpPr>
            <a:spLocks noGrp="1"/>
          </p:cNvSpPr>
          <p:nvPr>
            <p:ph type="ftr" sz="quarter" idx="11"/>
          </p:nvPr>
        </p:nvSpPr>
        <p:spPr/>
        <p:txBody>
          <a:bodyPr/>
          <a:lstStyle/>
          <a:p>
            <a:r>
              <a:rPr kumimoji="1" lang="ja-JP" altLang="en-US"/>
              <a:t>製品マニュアル　製品名</a:t>
            </a:r>
          </a:p>
        </p:txBody>
      </p:sp>
      <p:sp>
        <p:nvSpPr>
          <p:cNvPr id="9" name="Slide Number Placeholder 8"/>
          <p:cNvSpPr>
            <a:spLocks noGrp="1"/>
          </p:cNvSpPr>
          <p:nvPr>
            <p:ph type="sldNum" sz="quarter" idx="12"/>
          </p:nvPr>
        </p:nvSpPr>
        <p:spPr/>
        <p:txBody>
          <a:bodyPr/>
          <a:lstStyle/>
          <a:p>
            <a:fld id="{200B5FBC-76CD-480B-AA09-500EFB248627}" type="slidenum">
              <a:rPr kumimoji="1" lang="ja-JP" altLang="en-US" smtClean="0"/>
              <a:pPr/>
              <a:t>‹#›</a:t>
            </a:fld>
            <a:endParaRPr kumimoji="1" lang="ja-JP" altLang="en-US"/>
          </a:p>
        </p:txBody>
      </p:sp>
    </p:spTree>
    <p:extLst>
      <p:ext uri="{BB962C8B-B14F-4D97-AF65-F5344CB8AC3E}">
        <p14:creationId xmlns:p14="http://schemas.microsoft.com/office/powerpoint/2010/main" val="1434277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C2690A62-9160-4CAC-881A-82C988CA2EF6}" type="datetime1">
              <a:rPr kumimoji="1" lang="ja-JP" altLang="en-US" smtClean="0"/>
              <a:pPr/>
              <a:t>2026/8/30</a:t>
            </a:fld>
            <a:endParaRPr kumimoji="1" lang="ja-JP"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r>
              <a:rPr kumimoji="1" lang="ja-JP" altLang="en-US"/>
              <a:t>製品マニュアル　製品名</a:t>
            </a:r>
          </a:p>
        </p:txBody>
      </p:sp>
      <p:sp>
        <p:nvSpPr>
          <p:cNvPr id="5" name="Slide Number Placeholder 4"/>
          <p:cNvSpPr>
            <a:spLocks noGrp="1"/>
          </p:cNvSpPr>
          <p:nvPr>
            <p:ph type="sldNum" sz="quarter" idx="12"/>
          </p:nvPr>
        </p:nvSpPr>
        <p:spPr/>
        <p:txBody>
          <a:bodyPr/>
          <a:lstStyle/>
          <a:p>
            <a:fld id="{200B5FBC-76CD-480B-AA09-500EFB248627}" type="slidenum">
              <a:rPr kumimoji="1" lang="ja-JP" altLang="en-US" smtClean="0"/>
              <a:pPr/>
              <a:t>‹#›</a:t>
            </a:fld>
            <a:endParaRPr kumimoji="1" lang="ja-JP" altLang="en-US"/>
          </a:p>
        </p:txBody>
      </p:sp>
    </p:spTree>
    <p:extLst>
      <p:ext uri="{BB962C8B-B14F-4D97-AF65-F5344CB8AC3E}">
        <p14:creationId xmlns:p14="http://schemas.microsoft.com/office/powerpoint/2010/main" val="159910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BECB36-8B8F-4944-A5D7-477B21683963}" type="datetime1">
              <a:rPr kumimoji="1" lang="ja-JP" altLang="en-US" smtClean="0"/>
              <a:pPr/>
              <a:t>2026/8/30</a:t>
            </a:fld>
            <a:endParaRPr kumimoji="1" lang="ja-JP" altLang="en-US"/>
          </a:p>
        </p:txBody>
      </p:sp>
      <p:sp>
        <p:nvSpPr>
          <p:cNvPr id="3" name="Footer Placeholder 2"/>
          <p:cNvSpPr>
            <a:spLocks noGrp="1"/>
          </p:cNvSpPr>
          <p:nvPr>
            <p:ph type="ftr" sz="quarter" idx="11"/>
          </p:nvPr>
        </p:nvSpPr>
        <p:spPr/>
        <p:txBody>
          <a:bodyPr/>
          <a:lstStyle/>
          <a:p>
            <a:r>
              <a:rPr kumimoji="1" lang="ja-JP" altLang="en-US"/>
              <a:t>製品マニュアル　製品名</a:t>
            </a:r>
          </a:p>
        </p:txBody>
      </p:sp>
      <p:sp>
        <p:nvSpPr>
          <p:cNvPr id="4" name="Slide Number Placeholder 3"/>
          <p:cNvSpPr>
            <a:spLocks noGrp="1"/>
          </p:cNvSpPr>
          <p:nvPr>
            <p:ph type="sldNum" sz="quarter" idx="12"/>
          </p:nvPr>
        </p:nvSpPr>
        <p:spPr/>
        <p:txBody>
          <a:bodyPr/>
          <a:lstStyle/>
          <a:p>
            <a:fld id="{200B5FBC-76CD-480B-AA09-500EFB248627}" type="slidenum">
              <a:rPr kumimoji="1" lang="ja-JP" altLang="en-US" smtClean="0"/>
              <a:pPr/>
              <a:t>‹#›</a:t>
            </a:fld>
            <a:endParaRPr kumimoji="1" lang="ja-JP" altLang="en-US"/>
          </a:p>
        </p:txBody>
      </p:sp>
    </p:spTree>
    <p:extLst>
      <p:ext uri="{BB962C8B-B14F-4D97-AF65-F5344CB8AC3E}">
        <p14:creationId xmlns:p14="http://schemas.microsoft.com/office/powerpoint/2010/main" val="3734867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5149834" y="3"/>
            <a:ext cx="2411429" cy="10693398"/>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302335" y="1069340"/>
            <a:ext cx="1984832" cy="2708995"/>
          </a:xfrm>
        </p:spPr>
        <p:txBody>
          <a:bodyPr anchor="b">
            <a:normAutofit/>
          </a:bodyPr>
          <a:lstStyle>
            <a:lvl1pPr>
              <a:defRPr sz="2315" b="0"/>
            </a:lvl1pPr>
          </a:lstStyle>
          <a:p>
            <a:r>
              <a:rPr lang="ja-JP" altLang="en-US"/>
              <a:t>マスター タイトルの書式設定</a:t>
            </a:r>
            <a:endParaRPr lang="en-US"/>
          </a:p>
        </p:txBody>
      </p:sp>
      <p:sp>
        <p:nvSpPr>
          <p:cNvPr id="3" name="Content Placeholder 2"/>
          <p:cNvSpPr>
            <a:spLocks noGrp="1"/>
          </p:cNvSpPr>
          <p:nvPr>
            <p:ph idx="1"/>
          </p:nvPr>
        </p:nvSpPr>
        <p:spPr>
          <a:xfrm>
            <a:off x="519837" y="1069340"/>
            <a:ext cx="4162475" cy="7827569"/>
          </a:xfrm>
        </p:spPr>
        <p:txBody>
          <a:bodyPr/>
          <a:lstStyle>
            <a:lvl1pPr>
              <a:defRPr sz="1654"/>
            </a:lvl1pPr>
            <a:lvl2pPr>
              <a:defRPr sz="1488"/>
            </a:lvl2pPr>
            <a:lvl3pPr>
              <a:defRPr sz="1323"/>
            </a:lvl3pPr>
            <a:lvl4pPr>
              <a:defRPr sz="1323"/>
            </a:lvl4pPr>
            <a:lvl5pPr>
              <a:defRPr sz="1323"/>
            </a:lvl5pPr>
            <a:lvl6pPr>
              <a:defRPr sz="1323"/>
            </a:lvl6pPr>
            <a:lvl7pPr>
              <a:defRPr sz="1323"/>
            </a:lvl7pPr>
            <a:lvl8pPr>
              <a:defRPr sz="1323"/>
            </a:lvl8pPr>
            <a:lvl9pPr>
              <a:defRPr sz="132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5302335" y="3778335"/>
            <a:ext cx="1984832" cy="5132832"/>
          </a:xfrm>
        </p:spPr>
        <p:txBody>
          <a:bodyPr>
            <a:normAutofit/>
          </a:bodyPr>
          <a:lstStyle>
            <a:lvl1pPr marL="0" indent="0">
              <a:lnSpc>
                <a:spcPct val="100000"/>
              </a:lnSpc>
              <a:spcBef>
                <a:spcPts val="827"/>
              </a:spcBef>
              <a:buNone/>
              <a:defRPr sz="1116">
                <a:solidFill>
                  <a:schemeClr val="accent1">
                    <a:lumMod val="50000"/>
                  </a:schemeClr>
                </a:solidFill>
              </a:defRPr>
            </a:lvl1pPr>
            <a:lvl2pPr marL="378059" indent="0">
              <a:buNone/>
              <a:defRPr sz="992"/>
            </a:lvl2pPr>
            <a:lvl3pPr marL="756117" indent="0">
              <a:buNone/>
              <a:defRPr sz="827"/>
            </a:lvl3pPr>
            <a:lvl4pPr marL="1134176" indent="0">
              <a:buNone/>
              <a:defRPr sz="744"/>
            </a:lvl4pPr>
            <a:lvl5pPr marL="1512235" indent="0">
              <a:buNone/>
              <a:defRPr sz="744"/>
            </a:lvl5pPr>
            <a:lvl6pPr marL="1890293" indent="0">
              <a:buNone/>
              <a:defRPr sz="744"/>
            </a:lvl6pPr>
            <a:lvl7pPr marL="2268352" indent="0">
              <a:buNone/>
              <a:defRPr sz="744"/>
            </a:lvl7pPr>
            <a:lvl8pPr marL="2646411" indent="0">
              <a:buNone/>
              <a:defRPr sz="744"/>
            </a:lvl8pPr>
            <a:lvl9pPr marL="3024469" indent="0">
              <a:buNone/>
              <a:defRPr sz="744"/>
            </a:lvl9pPr>
          </a:lstStyle>
          <a:p>
            <a:pPr lvl="0"/>
            <a:r>
              <a:rPr lang="ja-JP" altLang="en-US"/>
              <a:t>マスター テキストの書式設定</a:t>
            </a:r>
          </a:p>
        </p:txBody>
      </p:sp>
      <p:grpSp>
        <p:nvGrpSpPr>
          <p:cNvPr id="12" name="Group 11"/>
          <p:cNvGrpSpPr/>
          <p:nvPr/>
        </p:nvGrpSpPr>
        <p:grpSpPr>
          <a:xfrm>
            <a:off x="7047474" y="9753569"/>
            <a:ext cx="325134" cy="613088"/>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CBA6EE86-77BE-4DD3-B000-23B6B761D640}" type="datetime1">
              <a:rPr kumimoji="1" lang="ja-JP" altLang="en-US" smtClean="0"/>
              <a:pPr/>
              <a:t>2026/8/30</a:t>
            </a:fld>
            <a:endParaRPr kumimoji="1" lang="ja-JP" altLang="en-US"/>
          </a:p>
        </p:txBody>
      </p:sp>
      <p:sp>
        <p:nvSpPr>
          <p:cNvPr id="10" name="Footer Placeholder 9"/>
          <p:cNvSpPr>
            <a:spLocks noGrp="1"/>
          </p:cNvSpPr>
          <p:nvPr>
            <p:ph type="ftr" sz="quarter" idx="11"/>
          </p:nvPr>
        </p:nvSpPr>
        <p:spPr/>
        <p:txBody>
          <a:bodyPr/>
          <a:lstStyle/>
          <a:p>
            <a:r>
              <a:rPr kumimoji="1" lang="ja-JP" altLang="en-US"/>
              <a:t>製品マニュアル　製品名</a:t>
            </a:r>
          </a:p>
        </p:txBody>
      </p:sp>
      <p:sp>
        <p:nvSpPr>
          <p:cNvPr id="11" name="Slide Number Placeholder 10"/>
          <p:cNvSpPr>
            <a:spLocks noGrp="1"/>
          </p:cNvSpPr>
          <p:nvPr>
            <p:ph type="sldNum" sz="quarter" idx="12"/>
          </p:nvPr>
        </p:nvSpPr>
        <p:spPr/>
        <p:txBody>
          <a:bodyPr/>
          <a:lstStyle/>
          <a:p>
            <a:fld id="{200B5FBC-76CD-480B-AA09-500EFB248627}" type="slidenum">
              <a:rPr kumimoji="1" lang="ja-JP" altLang="en-US" smtClean="0"/>
              <a:pPr/>
              <a:t>‹#›</a:t>
            </a:fld>
            <a:endParaRPr kumimoji="1" lang="ja-JP" altLang="en-US"/>
          </a:p>
        </p:txBody>
      </p:sp>
    </p:spTree>
    <p:extLst>
      <p:ext uri="{BB962C8B-B14F-4D97-AF65-F5344CB8AC3E}">
        <p14:creationId xmlns:p14="http://schemas.microsoft.com/office/powerpoint/2010/main" val="4229593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1" name="Rectangle 10"/>
          <p:cNvSpPr/>
          <p:nvPr/>
        </p:nvSpPr>
        <p:spPr>
          <a:xfrm>
            <a:off x="5149834" y="3"/>
            <a:ext cx="2411429" cy="10693398"/>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302335" y="1069340"/>
            <a:ext cx="1984832" cy="2708995"/>
          </a:xfrm>
        </p:spPr>
        <p:txBody>
          <a:bodyPr anchor="b">
            <a:normAutofit/>
          </a:bodyPr>
          <a:lstStyle>
            <a:lvl1pPr>
              <a:defRPr sz="2315" b="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0" y="0"/>
            <a:ext cx="5149833" cy="10693400"/>
          </a:xfrm>
          <a:solidFill>
            <a:schemeClr val="tx2">
              <a:lumMod val="20000"/>
              <a:lumOff val="80000"/>
            </a:schemeClr>
          </a:solidFill>
        </p:spPr>
        <p:txBody>
          <a:bodyPr anchor="t"/>
          <a:lstStyle>
            <a:lvl1pPr marL="0" indent="0">
              <a:buNone/>
              <a:defRPr sz="2646"/>
            </a:lvl1pPr>
            <a:lvl2pPr marL="378059" indent="0">
              <a:buNone/>
              <a:defRPr sz="2315"/>
            </a:lvl2pPr>
            <a:lvl3pPr marL="756117" indent="0">
              <a:buNone/>
              <a:defRPr sz="1985"/>
            </a:lvl3pPr>
            <a:lvl4pPr marL="1134176" indent="0">
              <a:buNone/>
              <a:defRPr sz="1654"/>
            </a:lvl4pPr>
            <a:lvl5pPr marL="1512235" indent="0">
              <a:buNone/>
              <a:defRPr sz="1654"/>
            </a:lvl5pPr>
            <a:lvl6pPr marL="1890293" indent="0">
              <a:buNone/>
              <a:defRPr sz="1654"/>
            </a:lvl6pPr>
            <a:lvl7pPr marL="2268352" indent="0">
              <a:buNone/>
              <a:defRPr sz="1654"/>
            </a:lvl7pPr>
            <a:lvl8pPr marL="2646411" indent="0">
              <a:buNone/>
              <a:defRPr sz="1654"/>
            </a:lvl8pPr>
            <a:lvl9pPr marL="3024469" indent="0">
              <a:buNone/>
              <a:defRPr sz="1654"/>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5302335" y="3778335"/>
            <a:ext cx="1984832" cy="5132832"/>
          </a:xfrm>
        </p:spPr>
        <p:txBody>
          <a:bodyPr>
            <a:normAutofit/>
          </a:bodyPr>
          <a:lstStyle>
            <a:lvl1pPr marL="0" indent="0">
              <a:lnSpc>
                <a:spcPct val="100000"/>
              </a:lnSpc>
              <a:spcBef>
                <a:spcPts val="827"/>
              </a:spcBef>
              <a:buNone/>
              <a:defRPr sz="1116">
                <a:solidFill>
                  <a:schemeClr val="accent1">
                    <a:lumMod val="50000"/>
                  </a:schemeClr>
                </a:solidFill>
              </a:defRPr>
            </a:lvl1pPr>
            <a:lvl2pPr marL="378059" indent="0">
              <a:buNone/>
              <a:defRPr sz="992"/>
            </a:lvl2pPr>
            <a:lvl3pPr marL="756117" indent="0">
              <a:buNone/>
              <a:defRPr sz="827"/>
            </a:lvl3pPr>
            <a:lvl4pPr marL="1134176" indent="0">
              <a:buNone/>
              <a:defRPr sz="744"/>
            </a:lvl4pPr>
            <a:lvl5pPr marL="1512235" indent="0">
              <a:buNone/>
              <a:defRPr sz="744"/>
            </a:lvl5pPr>
            <a:lvl6pPr marL="1890293" indent="0">
              <a:buNone/>
              <a:defRPr sz="744"/>
            </a:lvl6pPr>
            <a:lvl7pPr marL="2268352" indent="0">
              <a:buNone/>
              <a:defRPr sz="744"/>
            </a:lvl7pPr>
            <a:lvl8pPr marL="2646411" indent="0">
              <a:buNone/>
              <a:defRPr sz="744"/>
            </a:lvl8pPr>
            <a:lvl9pPr marL="3024469" indent="0">
              <a:buNone/>
              <a:defRPr sz="744"/>
            </a:lvl9pPr>
          </a:lstStyle>
          <a:p>
            <a:pPr lvl="0"/>
            <a:r>
              <a:rPr lang="ja-JP" altLang="en-US"/>
              <a:t>マスター テキストの書式設定</a:t>
            </a:r>
          </a:p>
        </p:txBody>
      </p:sp>
      <p:grpSp>
        <p:nvGrpSpPr>
          <p:cNvPr id="12" name="Group 11"/>
          <p:cNvGrpSpPr/>
          <p:nvPr/>
        </p:nvGrpSpPr>
        <p:grpSpPr>
          <a:xfrm>
            <a:off x="7047474" y="9753569"/>
            <a:ext cx="325134" cy="613088"/>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93AB3F63-0A0D-4586-9A8F-792B355617DA}" type="datetime1">
              <a:rPr kumimoji="1" lang="ja-JP" altLang="en-US" smtClean="0"/>
              <a:pPr/>
              <a:t>2026/8/30</a:t>
            </a:fld>
            <a:endParaRPr kumimoji="1" lang="ja-JP" altLang="en-US"/>
          </a:p>
        </p:txBody>
      </p:sp>
      <p:sp>
        <p:nvSpPr>
          <p:cNvPr id="10" name="Slide Number Placeholder 9"/>
          <p:cNvSpPr>
            <a:spLocks noGrp="1"/>
          </p:cNvSpPr>
          <p:nvPr>
            <p:ph type="sldNum" sz="quarter" idx="12"/>
          </p:nvPr>
        </p:nvSpPr>
        <p:spPr/>
        <p:txBody>
          <a:bodyPr/>
          <a:lstStyle/>
          <a:p>
            <a:fld id="{200B5FBC-76CD-480B-AA09-500EFB248627}" type="slidenum">
              <a:rPr kumimoji="1" lang="ja-JP" altLang="en-US" smtClean="0"/>
              <a:pPr/>
              <a:t>‹#›</a:t>
            </a:fld>
            <a:endParaRPr kumimoji="1" lang="ja-JP" altLang="en-US"/>
          </a:p>
        </p:txBody>
      </p:sp>
    </p:spTree>
    <p:extLst>
      <p:ext uri="{BB962C8B-B14F-4D97-AF65-F5344CB8AC3E}">
        <p14:creationId xmlns:p14="http://schemas.microsoft.com/office/powerpoint/2010/main" val="1931257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5AABC612-0ECB-49AB-A25B-8D1EC42CCB64}" type="datetime1">
              <a:rPr kumimoji="1" lang="ja-JP" altLang="en-US" smtClean="0"/>
              <a:pPr/>
              <a:t>2026/8/30</a:t>
            </a:fld>
            <a:endParaRPr kumimoji="1" lang="ja-JP" altLang="en-US"/>
          </a:p>
        </p:txBody>
      </p:sp>
      <p:sp>
        <p:nvSpPr>
          <p:cNvPr id="8" name="Footer Placeholder 7"/>
          <p:cNvSpPr>
            <a:spLocks noGrp="1"/>
          </p:cNvSpPr>
          <p:nvPr>
            <p:ph type="ftr" sz="quarter" idx="11"/>
          </p:nvPr>
        </p:nvSpPr>
        <p:spPr/>
        <p:txBody>
          <a:bodyPr/>
          <a:lstStyle/>
          <a:p>
            <a:r>
              <a:rPr kumimoji="1" lang="ja-JP" altLang="en-US"/>
              <a:t>製品マニュアル　製品名</a:t>
            </a:r>
          </a:p>
        </p:txBody>
      </p:sp>
      <p:sp>
        <p:nvSpPr>
          <p:cNvPr id="9" name="Slide Number Placeholder 8"/>
          <p:cNvSpPr>
            <a:spLocks noGrp="1"/>
          </p:cNvSpPr>
          <p:nvPr>
            <p:ph type="sldNum" sz="quarter" idx="12"/>
          </p:nvPr>
        </p:nvSpPr>
        <p:spPr/>
        <p:txBody>
          <a:bodyPr/>
          <a:lstStyle/>
          <a:p>
            <a:fld id="{200B5FBC-76CD-480B-AA09-500EFB248627}" type="slidenum">
              <a:rPr kumimoji="1" lang="ja-JP" altLang="en-US" smtClean="0"/>
              <a:pPr/>
              <a:t>‹#›</a:t>
            </a:fld>
            <a:endParaRPr kumimoji="1" lang="ja-JP" altLang="en-US"/>
          </a:p>
        </p:txBody>
      </p:sp>
    </p:spTree>
    <p:extLst>
      <p:ext uri="{BB962C8B-B14F-4D97-AF65-F5344CB8AC3E}">
        <p14:creationId xmlns:p14="http://schemas.microsoft.com/office/powerpoint/2010/main" val="2996671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11029" y="831709"/>
            <a:ext cx="1583139" cy="8792351"/>
          </a:xfrm>
        </p:spPr>
        <p:txBody>
          <a:bodyPr vert="eaVert"/>
          <a:lstStyle>
            <a:lvl1pPr>
              <a:defRPr b="0"/>
            </a:lvl1pPr>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61611" y="831709"/>
            <a:ext cx="4654903" cy="879235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0E7D8FD0-026E-4A6C-93F7-0D6399DDF310}" type="datetime1">
              <a:rPr kumimoji="1" lang="ja-JP" altLang="en-US" smtClean="0"/>
              <a:pPr/>
              <a:t>2026/8/30</a:t>
            </a:fld>
            <a:endParaRPr kumimoji="1" lang="ja-JP" altLang="en-US"/>
          </a:p>
        </p:txBody>
      </p:sp>
      <p:sp>
        <p:nvSpPr>
          <p:cNvPr id="8" name="Footer Placeholder 7"/>
          <p:cNvSpPr>
            <a:spLocks noGrp="1"/>
          </p:cNvSpPr>
          <p:nvPr>
            <p:ph type="ftr" sz="quarter" idx="11"/>
          </p:nvPr>
        </p:nvSpPr>
        <p:spPr/>
        <p:txBody>
          <a:bodyPr/>
          <a:lstStyle/>
          <a:p>
            <a:r>
              <a:rPr kumimoji="1" lang="ja-JP" altLang="en-US"/>
              <a:t>製品マニュアル　製品名</a:t>
            </a:r>
          </a:p>
        </p:txBody>
      </p:sp>
      <p:sp>
        <p:nvSpPr>
          <p:cNvPr id="9" name="Slide Number Placeholder 8"/>
          <p:cNvSpPr>
            <a:spLocks noGrp="1"/>
          </p:cNvSpPr>
          <p:nvPr>
            <p:ph type="sldNum" sz="quarter" idx="12"/>
          </p:nvPr>
        </p:nvSpPr>
        <p:spPr/>
        <p:txBody>
          <a:bodyPr/>
          <a:lstStyle/>
          <a:p>
            <a:fld id="{200B5FBC-76CD-480B-AA09-500EFB248627}" type="slidenum">
              <a:rPr kumimoji="1" lang="ja-JP" altLang="en-US" smtClean="0"/>
              <a:pPr/>
              <a:t>‹#›</a:t>
            </a:fld>
            <a:endParaRPr kumimoji="1" lang="ja-JP" altLang="en-US"/>
          </a:p>
        </p:txBody>
      </p:sp>
    </p:spTree>
    <p:extLst>
      <p:ext uri="{BB962C8B-B14F-4D97-AF65-F5344CB8AC3E}">
        <p14:creationId xmlns:p14="http://schemas.microsoft.com/office/powerpoint/2010/main" val="2158083617"/>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7047474" y="9753569"/>
            <a:ext cx="325134" cy="613088"/>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ja-JP" altLang="en-US"/>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a:lstStyle/>
            <a:p>
              <a:endParaRPr lang="ja-JP" altLang="en-US"/>
            </a:p>
          </p:txBody>
        </p:sp>
      </p:grpSp>
      <p:sp>
        <p:nvSpPr>
          <p:cNvPr id="2" name="Title Placeholder 1"/>
          <p:cNvSpPr>
            <a:spLocks noGrp="1"/>
          </p:cNvSpPr>
          <p:nvPr>
            <p:ph type="title"/>
          </p:nvPr>
        </p:nvSpPr>
        <p:spPr>
          <a:xfrm>
            <a:off x="567095" y="755667"/>
            <a:ext cx="6427074" cy="2509385"/>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567095" y="3307825"/>
            <a:ext cx="6427074" cy="631623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4955148" y="9780899"/>
            <a:ext cx="2030199" cy="569325"/>
          </a:xfrm>
          <a:prstGeom prst="rect">
            <a:avLst/>
          </a:prstGeom>
        </p:spPr>
        <p:txBody>
          <a:bodyPr vert="horz" lIns="91440" tIns="45720" rIns="91440" bIns="45720" rtlCol="0" anchor="ctr"/>
          <a:lstStyle>
            <a:lvl1pPr algn="r">
              <a:defRPr sz="827">
                <a:solidFill>
                  <a:schemeClr val="accent1">
                    <a:lumMod val="50000"/>
                  </a:schemeClr>
                </a:solidFill>
              </a:defRPr>
            </a:lvl1pPr>
          </a:lstStyle>
          <a:p>
            <a:fld id="{0E7D8FD0-026E-4A6C-93F7-0D6399DDF310}" type="datetime1">
              <a:rPr kumimoji="1" lang="ja-JP" altLang="en-US" smtClean="0"/>
              <a:pPr/>
              <a:t>2026/8/30</a:t>
            </a:fld>
            <a:endParaRPr kumimoji="1" lang="ja-JP" altLang="en-US"/>
          </a:p>
        </p:txBody>
      </p:sp>
      <p:sp>
        <p:nvSpPr>
          <p:cNvPr id="5" name="Footer Placeholder 4"/>
          <p:cNvSpPr>
            <a:spLocks noGrp="1"/>
          </p:cNvSpPr>
          <p:nvPr>
            <p:ph type="ftr" sz="quarter" idx="3"/>
          </p:nvPr>
        </p:nvSpPr>
        <p:spPr>
          <a:xfrm>
            <a:off x="567095" y="9780899"/>
            <a:ext cx="3924295" cy="569325"/>
          </a:xfrm>
          <a:prstGeom prst="rect">
            <a:avLst/>
          </a:prstGeom>
        </p:spPr>
        <p:txBody>
          <a:bodyPr vert="horz" lIns="91440" tIns="45720" rIns="91440" bIns="45720" rtlCol="0" anchor="ctr"/>
          <a:lstStyle>
            <a:lvl1pPr algn="l">
              <a:defRPr sz="827">
                <a:solidFill>
                  <a:schemeClr val="accent1">
                    <a:lumMod val="50000"/>
                  </a:schemeClr>
                </a:solidFill>
              </a:defRPr>
            </a:lvl1pPr>
          </a:lstStyle>
          <a:p>
            <a:r>
              <a:rPr kumimoji="1" lang="ja-JP" altLang="en-US"/>
              <a:t>製品マニュアル　製品名</a:t>
            </a:r>
          </a:p>
        </p:txBody>
      </p:sp>
      <p:sp>
        <p:nvSpPr>
          <p:cNvPr id="6" name="Slide Number Placeholder 5"/>
          <p:cNvSpPr>
            <a:spLocks noGrp="1"/>
          </p:cNvSpPr>
          <p:nvPr>
            <p:ph type="sldNum" sz="quarter" idx="4"/>
          </p:nvPr>
        </p:nvSpPr>
        <p:spPr>
          <a:xfrm>
            <a:off x="7014962" y="9780899"/>
            <a:ext cx="396966" cy="569325"/>
          </a:xfrm>
          <a:prstGeom prst="rect">
            <a:avLst/>
          </a:prstGeom>
        </p:spPr>
        <p:txBody>
          <a:bodyPr vert="horz" lIns="91440" tIns="45720" rIns="91440" bIns="45720" rtlCol="0" anchor="ctr"/>
          <a:lstStyle>
            <a:lvl1pPr algn="ctr">
              <a:defRPr sz="910" b="1" spc="-58" baseline="0">
                <a:solidFill>
                  <a:srgbClr val="FFFFFF"/>
                </a:solidFill>
                <a:latin typeface="+mn-lt"/>
              </a:defRPr>
            </a:lvl1pPr>
          </a:lstStyle>
          <a:p>
            <a:fld id="{200B5FBC-76CD-480B-AA09-500EFB248627}" type="slidenum">
              <a:rPr kumimoji="1" lang="ja-JP" altLang="en-US" smtClean="0"/>
              <a:pPr/>
              <a:t>‹#›</a:t>
            </a:fld>
            <a:endParaRPr kumimoji="1" lang="ja-JP" altLang="en-US"/>
          </a:p>
        </p:txBody>
      </p:sp>
    </p:spTree>
    <p:extLst>
      <p:ext uri="{BB962C8B-B14F-4D97-AF65-F5344CB8AC3E}">
        <p14:creationId xmlns:p14="http://schemas.microsoft.com/office/powerpoint/2010/main" val="307282364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dt="0"/>
  <p:txStyles>
    <p:titleStyle>
      <a:lvl1pPr algn="l" defTabSz="756117" rtl="0" eaLnBrk="1" latinLnBrk="0" hangingPunct="1">
        <a:lnSpc>
          <a:spcPct val="90000"/>
        </a:lnSpc>
        <a:spcBef>
          <a:spcPct val="0"/>
        </a:spcBef>
        <a:buNone/>
        <a:defRPr kumimoji="1" sz="3473"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51223" indent="-151223" algn="l" defTabSz="756117" rtl="0" eaLnBrk="1" latinLnBrk="0" hangingPunct="1">
        <a:lnSpc>
          <a:spcPct val="90000"/>
        </a:lnSpc>
        <a:spcBef>
          <a:spcPts val="992"/>
        </a:spcBef>
        <a:buClr>
          <a:schemeClr val="accent1">
            <a:lumMod val="75000"/>
          </a:schemeClr>
        </a:buClr>
        <a:buSzPct val="85000"/>
        <a:buFont typeface="Wingdings" pitchFamily="2" charset="2"/>
        <a:buChar char="§"/>
        <a:defRPr kumimoji="1" sz="1654" kern="1200">
          <a:solidFill>
            <a:schemeClr val="tx1"/>
          </a:solidFill>
          <a:latin typeface="+mn-lt"/>
          <a:ea typeface="+mn-ea"/>
          <a:cs typeface="+mn-cs"/>
        </a:defRPr>
      </a:lvl1pPr>
      <a:lvl2pPr marL="378059" indent="-151223" algn="l" defTabSz="756117" rtl="0" eaLnBrk="1" latinLnBrk="0" hangingPunct="1">
        <a:lnSpc>
          <a:spcPct val="90000"/>
        </a:lnSpc>
        <a:spcBef>
          <a:spcPts val="331"/>
        </a:spcBef>
        <a:spcAft>
          <a:spcPts val="165"/>
        </a:spcAft>
        <a:buClr>
          <a:schemeClr val="accent1">
            <a:lumMod val="75000"/>
          </a:schemeClr>
        </a:buClr>
        <a:buSzPct val="85000"/>
        <a:buFont typeface="Wingdings" pitchFamily="2" charset="2"/>
        <a:buChar char="§"/>
        <a:defRPr kumimoji="1" sz="1488" kern="1200">
          <a:solidFill>
            <a:schemeClr val="tx1"/>
          </a:solidFill>
          <a:latin typeface="+mn-lt"/>
          <a:ea typeface="+mn-ea"/>
          <a:cs typeface="+mn-cs"/>
        </a:defRPr>
      </a:lvl2pPr>
      <a:lvl3pPr marL="604894" indent="-151223" algn="l" defTabSz="756117" rtl="0" eaLnBrk="1" latinLnBrk="0" hangingPunct="1">
        <a:lnSpc>
          <a:spcPct val="90000"/>
        </a:lnSpc>
        <a:spcBef>
          <a:spcPts val="331"/>
        </a:spcBef>
        <a:spcAft>
          <a:spcPts val="165"/>
        </a:spcAft>
        <a:buClr>
          <a:schemeClr val="accent1">
            <a:lumMod val="75000"/>
          </a:schemeClr>
        </a:buClr>
        <a:buSzPct val="85000"/>
        <a:buFont typeface="Wingdings" pitchFamily="2" charset="2"/>
        <a:buChar char="§"/>
        <a:defRPr kumimoji="1" sz="1323" kern="1200">
          <a:solidFill>
            <a:schemeClr val="tx1"/>
          </a:solidFill>
          <a:latin typeface="+mn-lt"/>
          <a:ea typeface="+mn-ea"/>
          <a:cs typeface="+mn-cs"/>
        </a:defRPr>
      </a:lvl3pPr>
      <a:lvl4pPr marL="831729" indent="-151223" algn="l" defTabSz="756117" rtl="0" eaLnBrk="1" latinLnBrk="0" hangingPunct="1">
        <a:lnSpc>
          <a:spcPct val="90000"/>
        </a:lnSpc>
        <a:spcBef>
          <a:spcPts val="331"/>
        </a:spcBef>
        <a:spcAft>
          <a:spcPts val="165"/>
        </a:spcAft>
        <a:buClr>
          <a:schemeClr val="accent1">
            <a:lumMod val="75000"/>
          </a:schemeClr>
        </a:buClr>
        <a:buSzPct val="85000"/>
        <a:buFont typeface="Wingdings" pitchFamily="2" charset="2"/>
        <a:buChar char="§"/>
        <a:defRPr kumimoji="1" sz="1323" kern="1200">
          <a:solidFill>
            <a:schemeClr val="tx1"/>
          </a:solidFill>
          <a:latin typeface="+mn-lt"/>
          <a:ea typeface="+mn-ea"/>
          <a:cs typeface="+mn-cs"/>
        </a:defRPr>
      </a:lvl4pPr>
      <a:lvl5pPr marL="1058564" indent="-151223" algn="l" defTabSz="756117" rtl="0" eaLnBrk="1" latinLnBrk="0" hangingPunct="1">
        <a:lnSpc>
          <a:spcPct val="90000"/>
        </a:lnSpc>
        <a:spcBef>
          <a:spcPts val="331"/>
        </a:spcBef>
        <a:spcAft>
          <a:spcPts val="165"/>
        </a:spcAft>
        <a:buClr>
          <a:schemeClr val="accent1">
            <a:lumMod val="75000"/>
          </a:schemeClr>
        </a:buClr>
        <a:buSzPct val="85000"/>
        <a:buFont typeface="Wingdings" pitchFamily="2" charset="2"/>
        <a:buChar char="§"/>
        <a:defRPr kumimoji="1" sz="1323" kern="1200">
          <a:solidFill>
            <a:schemeClr val="tx1"/>
          </a:solidFill>
          <a:latin typeface="+mn-lt"/>
          <a:ea typeface="+mn-ea"/>
          <a:cs typeface="+mn-cs"/>
        </a:defRPr>
      </a:lvl5pPr>
      <a:lvl6pPr marL="1323040" indent="-189029" algn="l" defTabSz="756117" rtl="0" eaLnBrk="1" latinLnBrk="0" hangingPunct="1">
        <a:lnSpc>
          <a:spcPct val="90000"/>
        </a:lnSpc>
        <a:spcBef>
          <a:spcPts val="331"/>
        </a:spcBef>
        <a:spcAft>
          <a:spcPts val="165"/>
        </a:spcAft>
        <a:buClr>
          <a:schemeClr val="accent1">
            <a:lumMod val="75000"/>
          </a:schemeClr>
        </a:buClr>
        <a:buSzPct val="85000"/>
        <a:buFont typeface="Wingdings" pitchFamily="2" charset="2"/>
        <a:buChar char="§"/>
        <a:defRPr kumimoji="1" sz="1323" kern="1200">
          <a:solidFill>
            <a:schemeClr val="tx1"/>
          </a:solidFill>
          <a:latin typeface="+mn-lt"/>
          <a:ea typeface="+mn-ea"/>
          <a:cs typeface="+mn-cs"/>
        </a:defRPr>
      </a:lvl6pPr>
      <a:lvl7pPr marL="1571110" indent="-189029" algn="l" defTabSz="756117" rtl="0" eaLnBrk="1" latinLnBrk="0" hangingPunct="1">
        <a:lnSpc>
          <a:spcPct val="90000"/>
        </a:lnSpc>
        <a:spcBef>
          <a:spcPts val="331"/>
        </a:spcBef>
        <a:spcAft>
          <a:spcPts val="165"/>
        </a:spcAft>
        <a:buClr>
          <a:schemeClr val="accent1">
            <a:lumMod val="75000"/>
          </a:schemeClr>
        </a:buClr>
        <a:buSzPct val="85000"/>
        <a:buFont typeface="Wingdings" pitchFamily="2" charset="2"/>
        <a:buChar char="§"/>
        <a:defRPr kumimoji="1" sz="1323" kern="1200">
          <a:solidFill>
            <a:schemeClr val="tx1"/>
          </a:solidFill>
          <a:latin typeface="+mn-lt"/>
          <a:ea typeface="+mn-ea"/>
          <a:cs typeface="+mn-cs"/>
        </a:defRPr>
      </a:lvl7pPr>
      <a:lvl8pPr marL="1819180" indent="-189029" algn="l" defTabSz="756117" rtl="0" eaLnBrk="1" latinLnBrk="0" hangingPunct="1">
        <a:lnSpc>
          <a:spcPct val="90000"/>
        </a:lnSpc>
        <a:spcBef>
          <a:spcPts val="331"/>
        </a:spcBef>
        <a:spcAft>
          <a:spcPts val="165"/>
        </a:spcAft>
        <a:buClr>
          <a:schemeClr val="accent1">
            <a:lumMod val="75000"/>
          </a:schemeClr>
        </a:buClr>
        <a:buSzPct val="85000"/>
        <a:buFont typeface="Wingdings" pitchFamily="2" charset="2"/>
        <a:buChar char="§"/>
        <a:defRPr kumimoji="1" sz="1323" kern="1200">
          <a:solidFill>
            <a:schemeClr val="tx1"/>
          </a:solidFill>
          <a:latin typeface="+mn-lt"/>
          <a:ea typeface="+mn-ea"/>
          <a:cs typeface="+mn-cs"/>
        </a:defRPr>
      </a:lvl8pPr>
      <a:lvl9pPr marL="2067250" indent="-189029" algn="l" defTabSz="756117" rtl="0" eaLnBrk="1" latinLnBrk="0" hangingPunct="1">
        <a:lnSpc>
          <a:spcPct val="90000"/>
        </a:lnSpc>
        <a:spcBef>
          <a:spcPts val="331"/>
        </a:spcBef>
        <a:spcAft>
          <a:spcPts val="165"/>
        </a:spcAft>
        <a:buClr>
          <a:schemeClr val="accent1">
            <a:lumMod val="75000"/>
          </a:schemeClr>
        </a:buClr>
        <a:buSzPct val="85000"/>
        <a:buFont typeface="Wingdings" pitchFamily="2" charset="2"/>
        <a:buChar char="§"/>
        <a:defRPr kumimoji="1" sz="1323" kern="1200">
          <a:solidFill>
            <a:schemeClr val="tx1"/>
          </a:solidFill>
          <a:latin typeface="+mn-lt"/>
          <a:ea typeface="+mn-ea"/>
          <a:cs typeface="+mn-cs"/>
        </a:defRPr>
      </a:lvl9pPr>
    </p:bodyStyle>
    <p:otherStyle>
      <a:defPPr>
        <a:defRPr lang="en-US"/>
      </a:defPPr>
      <a:lvl1pPr marL="0" algn="l" defTabSz="756117" rtl="0" eaLnBrk="1" latinLnBrk="0" hangingPunct="1">
        <a:defRPr kumimoji="1" sz="1488" kern="1200">
          <a:solidFill>
            <a:schemeClr val="tx1"/>
          </a:solidFill>
          <a:latin typeface="+mn-lt"/>
          <a:ea typeface="+mn-ea"/>
          <a:cs typeface="+mn-cs"/>
        </a:defRPr>
      </a:lvl1pPr>
      <a:lvl2pPr marL="378059" algn="l" defTabSz="756117" rtl="0" eaLnBrk="1" latinLnBrk="0" hangingPunct="1">
        <a:defRPr kumimoji="1" sz="1488" kern="1200">
          <a:solidFill>
            <a:schemeClr val="tx1"/>
          </a:solidFill>
          <a:latin typeface="+mn-lt"/>
          <a:ea typeface="+mn-ea"/>
          <a:cs typeface="+mn-cs"/>
        </a:defRPr>
      </a:lvl2pPr>
      <a:lvl3pPr marL="756117" algn="l" defTabSz="756117" rtl="0" eaLnBrk="1" latinLnBrk="0" hangingPunct="1">
        <a:defRPr kumimoji="1" sz="1488" kern="1200">
          <a:solidFill>
            <a:schemeClr val="tx1"/>
          </a:solidFill>
          <a:latin typeface="+mn-lt"/>
          <a:ea typeface="+mn-ea"/>
          <a:cs typeface="+mn-cs"/>
        </a:defRPr>
      </a:lvl3pPr>
      <a:lvl4pPr marL="1134176" algn="l" defTabSz="756117" rtl="0" eaLnBrk="1" latinLnBrk="0" hangingPunct="1">
        <a:defRPr kumimoji="1" sz="1488" kern="1200">
          <a:solidFill>
            <a:schemeClr val="tx1"/>
          </a:solidFill>
          <a:latin typeface="+mn-lt"/>
          <a:ea typeface="+mn-ea"/>
          <a:cs typeface="+mn-cs"/>
        </a:defRPr>
      </a:lvl4pPr>
      <a:lvl5pPr marL="1512235" algn="l" defTabSz="756117" rtl="0" eaLnBrk="1" latinLnBrk="0" hangingPunct="1">
        <a:defRPr kumimoji="1" sz="1488" kern="1200">
          <a:solidFill>
            <a:schemeClr val="tx1"/>
          </a:solidFill>
          <a:latin typeface="+mn-lt"/>
          <a:ea typeface="+mn-ea"/>
          <a:cs typeface="+mn-cs"/>
        </a:defRPr>
      </a:lvl5pPr>
      <a:lvl6pPr marL="1890293" algn="l" defTabSz="756117" rtl="0" eaLnBrk="1" latinLnBrk="0" hangingPunct="1">
        <a:defRPr kumimoji="1" sz="1488" kern="1200">
          <a:solidFill>
            <a:schemeClr val="tx1"/>
          </a:solidFill>
          <a:latin typeface="+mn-lt"/>
          <a:ea typeface="+mn-ea"/>
          <a:cs typeface="+mn-cs"/>
        </a:defRPr>
      </a:lvl6pPr>
      <a:lvl7pPr marL="2268352" algn="l" defTabSz="756117" rtl="0" eaLnBrk="1" latinLnBrk="0" hangingPunct="1">
        <a:defRPr kumimoji="1" sz="1488" kern="1200">
          <a:solidFill>
            <a:schemeClr val="tx1"/>
          </a:solidFill>
          <a:latin typeface="+mn-lt"/>
          <a:ea typeface="+mn-ea"/>
          <a:cs typeface="+mn-cs"/>
        </a:defRPr>
      </a:lvl7pPr>
      <a:lvl8pPr marL="2646411" algn="l" defTabSz="756117" rtl="0" eaLnBrk="1" latinLnBrk="0" hangingPunct="1">
        <a:defRPr kumimoji="1" sz="1488" kern="1200">
          <a:solidFill>
            <a:schemeClr val="tx1"/>
          </a:solidFill>
          <a:latin typeface="+mn-lt"/>
          <a:ea typeface="+mn-ea"/>
          <a:cs typeface="+mn-cs"/>
        </a:defRPr>
      </a:lvl8pPr>
      <a:lvl9pPr marL="3024469" algn="l" defTabSz="756117"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png"/><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ctrTitle"/>
          </p:nvPr>
        </p:nvSpPr>
        <p:spPr>
          <a:xfrm>
            <a:off x="286271" y="2989031"/>
            <a:ext cx="6988719" cy="2295517"/>
          </a:xfrm>
        </p:spPr>
        <p:txBody>
          <a:bodyPr>
            <a:normAutofit/>
          </a:bodyPr>
          <a:lstStyle/>
          <a:p>
            <a:pPr algn="ctr"/>
            <a:r>
              <a:rPr kumimoji="1" lang="en-US" altLang="ja-JP" sz="4800" b="1">
                <a:effectLst/>
                <a:latin typeface="Meiryo UI" panose="020B0604030504040204" pitchFamily="50" charset="-128"/>
                <a:ea typeface="Meiryo UI" panose="020B0604030504040204" pitchFamily="50" charset="-128"/>
              </a:rPr>
              <a:t>VAZE</a:t>
            </a:r>
            <a:r>
              <a:rPr kumimoji="1" lang="ja-JP" altLang="en-US" sz="4800" b="1">
                <a:effectLst/>
                <a:latin typeface="Meiryo UI" panose="020B0604030504040204" pitchFamily="50" charset="-128"/>
                <a:ea typeface="Meiryo UI" panose="020B0604030504040204" pitchFamily="50" charset="-128"/>
              </a:rPr>
              <a:t>江坂</a:t>
            </a:r>
            <a:br>
              <a:rPr kumimoji="1" lang="en-US" altLang="ja-JP" sz="4800" b="1">
                <a:effectLst/>
                <a:latin typeface="Meiryo UI" panose="020B0604030504040204" pitchFamily="50" charset="-128"/>
                <a:ea typeface="Meiryo UI" panose="020B0604030504040204" pitchFamily="50" charset="-128"/>
              </a:rPr>
            </a:br>
            <a:r>
              <a:rPr lang="ja-JP" altLang="en-US" sz="4800" b="1">
                <a:latin typeface="Meiryo UI" panose="020B0604030504040204" pitchFamily="50" charset="-128"/>
                <a:ea typeface="Meiryo UI" panose="020B0604030504040204" pitchFamily="50" charset="-128"/>
              </a:rPr>
              <a:t>稽古場利用</a:t>
            </a:r>
            <a:r>
              <a:rPr kumimoji="1" lang="ja-JP" altLang="en-US" sz="4800" b="1">
                <a:effectLst/>
                <a:latin typeface="Meiryo UI" panose="020B0604030504040204" pitchFamily="50" charset="-128"/>
                <a:ea typeface="Meiryo UI" panose="020B0604030504040204" pitchFamily="50" charset="-128"/>
              </a:rPr>
              <a:t>マニュアル</a:t>
            </a:r>
          </a:p>
        </p:txBody>
      </p:sp>
      <p:sp>
        <p:nvSpPr>
          <p:cNvPr id="10" name="サブタイトル 9"/>
          <p:cNvSpPr>
            <a:spLocks noGrp="1"/>
          </p:cNvSpPr>
          <p:nvPr>
            <p:ph type="subTitle" idx="1"/>
          </p:nvPr>
        </p:nvSpPr>
        <p:spPr>
          <a:xfrm>
            <a:off x="1425527" y="5284548"/>
            <a:ext cx="4817739" cy="405016"/>
          </a:xfrm>
        </p:spPr>
        <p:txBody>
          <a:bodyPr vert="horz" lIns="91440" tIns="45720" rIns="91440" bIns="45720" rtlCol="0" anchor="t">
            <a:normAutofit/>
          </a:bodyPr>
          <a:lstStyle/>
          <a:p>
            <a:r>
              <a:rPr lang="ja-JP" altLang="en-US" sz="1700">
                <a:latin typeface="Meiryo UI"/>
                <a:ea typeface="Meiryo UI"/>
              </a:rPr>
              <a:t>お問合せ   </a:t>
            </a:r>
            <a:r>
              <a:rPr lang="en-US" altLang="ja-JP" sz="1700">
                <a:solidFill>
                  <a:srgbClr val="000000"/>
                </a:solidFill>
                <a:latin typeface="Meiryo UI"/>
                <a:ea typeface="Meiryo UI"/>
              </a:rPr>
              <a:t>zsystem.power2007</a:t>
            </a:r>
            <a:r>
              <a:rPr lang="en-US" altLang="ja-JP" sz="1700" b="0" i="0" u="none" strike="noStrike" baseline="0">
                <a:solidFill>
                  <a:srgbClr val="000000"/>
                </a:solidFill>
                <a:latin typeface="Meiryo UI"/>
                <a:ea typeface="Meiryo UI"/>
              </a:rPr>
              <a:t>@gmail.com</a:t>
            </a:r>
            <a:endParaRPr lang="en-US" altLang="ja-JP" sz="1700">
              <a:highlight>
                <a:srgbClr val="FFFF00"/>
              </a:highlight>
              <a:latin typeface="Meiryo UI"/>
              <a:ea typeface="Meiryo UI"/>
            </a:endParaRPr>
          </a:p>
          <a:p>
            <a:endParaRPr lang="en-US" altLang="ja-JP">
              <a:highlight>
                <a:srgbClr val="FFFF00"/>
              </a:highlight>
            </a:endParaRPr>
          </a:p>
          <a:p>
            <a:endParaRPr lang="en-US" altLang="ja-JP"/>
          </a:p>
          <a:p>
            <a:endParaRPr lang="en-US" altLang="ja-JP"/>
          </a:p>
          <a:p>
            <a:endParaRPr kumimoji="1" lang="en-US" altLang="ja-JP"/>
          </a:p>
        </p:txBody>
      </p:sp>
      <p:sp>
        <p:nvSpPr>
          <p:cNvPr id="2" name="サブタイトル 9">
            <a:extLst>
              <a:ext uri="{FF2B5EF4-FFF2-40B4-BE49-F238E27FC236}">
                <a16:creationId xmlns:a16="http://schemas.microsoft.com/office/drawing/2014/main" id="{413CE1E2-4A6B-0558-5D14-29B579F68FDA}"/>
              </a:ext>
            </a:extLst>
          </p:cNvPr>
          <p:cNvSpPr txBox="1">
            <a:spLocks/>
          </p:cNvSpPr>
          <p:nvPr/>
        </p:nvSpPr>
        <p:spPr>
          <a:xfrm>
            <a:off x="950342" y="8432756"/>
            <a:ext cx="6124623" cy="949803"/>
          </a:xfrm>
          <a:prstGeom prst="rect">
            <a:avLst/>
          </a:prstGeom>
        </p:spPr>
        <p:txBody>
          <a:bodyPr lIns="91440" tIns="0" rIns="91440" bIns="45720" anchor="t">
            <a:normAutofit fontScale="77500" lnSpcReduction="20000"/>
          </a:bodyPr>
          <a:lstStyle>
            <a:lvl1pPr marL="27432" indent="0" algn="l" rtl="0" eaLnBrk="1" latinLnBrk="0" hangingPunct="1">
              <a:lnSpc>
                <a:spcPct val="100000"/>
              </a:lnSpc>
              <a:spcBef>
                <a:spcPts val="600"/>
              </a:spcBef>
              <a:buClr>
                <a:schemeClr val="accent1"/>
              </a:buClr>
              <a:buSzPct val="80000"/>
              <a:buFont typeface="Wingdings 2"/>
              <a:buNone/>
              <a:defRPr kumimoji="1"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1"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1"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1"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1"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1"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1"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1"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1" sz="2000" kern="1200">
                <a:solidFill>
                  <a:schemeClr val="tx1"/>
                </a:solidFill>
                <a:latin typeface="+mn-lt"/>
                <a:ea typeface="+mn-ea"/>
                <a:cs typeface="+mn-cs"/>
              </a:defRPr>
            </a:lvl9pPr>
            <a:extLst/>
          </a:lstStyle>
          <a:p>
            <a:pPr marL="27305" defTabSz="914400"/>
            <a:r>
              <a:rPr lang="en-US" altLang="ja-JP" dirty="0">
                <a:latin typeface="Meiryo UI"/>
                <a:ea typeface="Meiryo UI"/>
              </a:rPr>
              <a:t>《 Wi-Fi 》</a:t>
            </a:r>
            <a:endParaRPr lang="ja-JP" altLang="en-US" dirty="0">
              <a:latin typeface="Meiryo UI"/>
              <a:ea typeface="Meiryo UI"/>
            </a:endParaRPr>
          </a:p>
          <a:p>
            <a:pPr marL="27305" defTabSz="914400"/>
            <a:r>
              <a:rPr lang="en-US" altLang="ja-JP" dirty="0">
                <a:latin typeface="Meiryo UI"/>
                <a:ea typeface="Meiryo UI"/>
              </a:rPr>
              <a:t>SSID：elecom-1a5c2b</a:t>
            </a:r>
            <a:endParaRPr lang="en-US" altLang="ja-JP" dirty="0">
              <a:latin typeface="Meiryo UI" panose="020B0604030504040204" pitchFamily="50" charset="-128"/>
              <a:ea typeface="Meiryo UI" panose="020B0604030504040204" pitchFamily="50" charset="-128"/>
            </a:endParaRPr>
          </a:p>
          <a:p>
            <a:pPr marL="27305" defTabSz="914400"/>
            <a:r>
              <a:rPr lang="ja-JP" altLang="en-US" dirty="0">
                <a:latin typeface="Meiryo UI"/>
                <a:ea typeface="Meiryo UI"/>
              </a:rPr>
              <a:t>パスワードキー：</a:t>
            </a:r>
            <a:r>
              <a:rPr lang="en-US" altLang="ja-JP" dirty="0">
                <a:latin typeface="Meiryo UI"/>
                <a:ea typeface="Meiryo UI"/>
              </a:rPr>
              <a:t>pewmj78t4j3j</a:t>
            </a:r>
          </a:p>
          <a:p>
            <a:pPr marL="27305" defTabSz="914400"/>
            <a:endParaRPr lang="en-US" altLang="ja-JP" dirty="0">
              <a:latin typeface="Meiryo UI" panose="020B0604030504040204" pitchFamily="50" charset="-128"/>
              <a:ea typeface="Meiryo UI" panose="020B0604030504040204" pitchFamily="50" charset="-128"/>
            </a:endParaRPr>
          </a:p>
          <a:p>
            <a:pPr marL="27305" defTabSz="914400"/>
            <a:endParaRPr lang="en-US" altLang="ja-JP" dirty="0">
              <a:latin typeface="Meiryo UI" panose="020B0604030504040204" pitchFamily="50" charset="-128"/>
              <a:ea typeface="Meiryo UI" panose="020B0604030504040204" pitchFamily="50"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843D6A40-8167-2D6A-9F68-D788DC0D4C41}"/>
              </a:ext>
            </a:extLst>
          </p:cNvPr>
          <p:cNvSpPr>
            <a:spLocks noGrp="1"/>
          </p:cNvSpPr>
          <p:nvPr>
            <p:ph type="sldNum" sz="quarter" idx="12"/>
          </p:nvPr>
        </p:nvSpPr>
        <p:spPr/>
        <p:txBody>
          <a:bodyPr/>
          <a:lstStyle/>
          <a:p>
            <a:fld id="{200B5FBC-76CD-480B-AA09-500EFB248627}" type="slidenum">
              <a:rPr kumimoji="1" lang="ja-JP" altLang="en-US" smtClean="0"/>
              <a:pPr/>
              <a:t>2</a:t>
            </a:fld>
            <a:endParaRPr kumimoji="1" lang="ja-JP" altLang="en-US"/>
          </a:p>
        </p:txBody>
      </p:sp>
      <p:sp>
        <p:nvSpPr>
          <p:cNvPr id="7" name="正方形/長方形 6">
            <a:extLst>
              <a:ext uri="{FF2B5EF4-FFF2-40B4-BE49-F238E27FC236}">
                <a16:creationId xmlns:a16="http://schemas.microsoft.com/office/drawing/2014/main" id="{BA75DB62-9937-F5B8-6A18-75E0DD4D0118}"/>
              </a:ext>
            </a:extLst>
          </p:cNvPr>
          <p:cNvSpPr/>
          <p:nvPr/>
        </p:nvSpPr>
        <p:spPr>
          <a:xfrm>
            <a:off x="822546" y="1234086"/>
            <a:ext cx="5910734" cy="569326"/>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タイトル 15">
            <a:extLst>
              <a:ext uri="{FF2B5EF4-FFF2-40B4-BE49-F238E27FC236}">
                <a16:creationId xmlns:a16="http://schemas.microsoft.com/office/drawing/2014/main" id="{EEBBCC6A-E327-42C8-BBA9-D638509906D2}"/>
              </a:ext>
            </a:extLst>
          </p:cNvPr>
          <p:cNvSpPr txBox="1">
            <a:spLocks/>
          </p:cNvSpPr>
          <p:nvPr/>
        </p:nvSpPr>
        <p:spPr>
          <a:xfrm>
            <a:off x="1224526" y="1021589"/>
            <a:ext cx="6200236" cy="989378"/>
          </a:xfrm>
          <a:prstGeom prst="rect">
            <a:avLst/>
          </a:prstGeom>
        </p:spPr>
        <p:txBody>
          <a:bodyPr vert="horz" lIns="91440" tIns="45720" rIns="91440" bIns="45720" rtlCol="0" anchor="ctr">
            <a:normAutofit/>
          </a:bodyPr>
          <a:lstStyle>
            <a:lvl1pPr algn="l" defTabSz="756117" rtl="0" eaLnBrk="1" latinLnBrk="0" hangingPunct="1">
              <a:lnSpc>
                <a:spcPct val="90000"/>
              </a:lnSpc>
              <a:spcBef>
                <a:spcPct val="0"/>
              </a:spcBef>
              <a:buNone/>
              <a:defRPr kumimoji="1" sz="3473" b="0" kern="1200" cap="all" baseline="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ja-JP" altLang="en-US" sz="3200">
                <a:latin typeface="Meiryo UI"/>
                <a:ea typeface="Meiryo UI"/>
              </a:rPr>
              <a:t>も く じ</a:t>
            </a:r>
          </a:p>
        </p:txBody>
      </p:sp>
      <p:sp>
        <p:nvSpPr>
          <p:cNvPr id="8" name="コンテンツ プレースホルダー 7">
            <a:extLst>
              <a:ext uri="{FF2B5EF4-FFF2-40B4-BE49-F238E27FC236}">
                <a16:creationId xmlns:a16="http://schemas.microsoft.com/office/drawing/2014/main" id="{BA9E2AE9-9033-EF76-337A-D558229D83F7}"/>
              </a:ext>
            </a:extLst>
          </p:cNvPr>
          <p:cNvSpPr>
            <a:spLocks noGrp="1"/>
          </p:cNvSpPr>
          <p:nvPr>
            <p:ph idx="1"/>
          </p:nvPr>
        </p:nvSpPr>
        <p:spPr>
          <a:xfrm>
            <a:off x="964820" y="2873834"/>
            <a:ext cx="5912251" cy="6830220"/>
          </a:xfrm>
        </p:spPr>
        <p:txBody>
          <a:bodyPr vert="horz" lIns="91440" tIns="45720" rIns="91440" bIns="45720" rtlCol="0" anchor="t">
            <a:normAutofit/>
          </a:bodyPr>
          <a:lstStyle/>
          <a:p>
            <a:pPr marL="0" indent="0">
              <a:buNone/>
            </a:pPr>
            <a:r>
              <a:rPr lang="ja-JP" sz="2000">
                <a:ea typeface="+mn-lt"/>
                <a:cs typeface="+mn-lt"/>
              </a:rPr>
              <a:t>1.はじめに/</a:t>
            </a:r>
            <a:r>
              <a:rPr lang="ja-JP" altLang="en-US" sz="2000">
                <a:ea typeface="+mn-lt"/>
                <a:cs typeface="+mn-lt"/>
              </a:rPr>
              <a:t>アクセス</a:t>
            </a:r>
            <a:r>
              <a:rPr lang="ja-JP" altLang="en-US" sz="2000" u="sng" baseline="30000">
                <a:solidFill>
                  <a:srgbClr val="425563"/>
                </a:solidFill>
                <a:ea typeface="+mn-lt"/>
                <a:cs typeface="+mn-lt"/>
              </a:rPr>
              <a:t> 　　　　                                             </a:t>
            </a:r>
            <a:r>
              <a:rPr lang="ja-JP" sz="2000">
                <a:solidFill>
                  <a:srgbClr val="425563"/>
                </a:solidFill>
                <a:ea typeface="+mn-lt"/>
                <a:cs typeface="+mn-lt"/>
              </a:rPr>
              <a:t>p0</a:t>
            </a:r>
            <a:r>
              <a:rPr lang="en-US" altLang="ja-JP" sz="2000">
                <a:solidFill>
                  <a:srgbClr val="425563"/>
                </a:solidFill>
                <a:ea typeface="+mn-lt"/>
                <a:cs typeface="+mn-lt"/>
              </a:rPr>
              <a:t>3-04</a:t>
            </a:r>
            <a:br>
              <a:rPr lang="en-US" altLang="ja-JP" sz="2000">
                <a:ea typeface="+mn-lt"/>
                <a:cs typeface="+mn-lt"/>
              </a:rPr>
            </a:br>
            <a:endParaRPr lang="ja-JP" altLang="en-US" sz="1650">
              <a:ea typeface="HG明朝B"/>
              <a:cs typeface="+mn-lt"/>
            </a:endParaRPr>
          </a:p>
          <a:p>
            <a:pPr marL="0" indent="0">
              <a:buNone/>
            </a:pPr>
            <a:r>
              <a:rPr lang="en-US" altLang="ja-JP" sz="2000">
                <a:ea typeface="+mn-lt"/>
                <a:cs typeface="+mn-lt"/>
              </a:rPr>
              <a:t>2.</a:t>
            </a:r>
            <a:r>
              <a:rPr lang="ja-JP" altLang="en-US" sz="1800">
                <a:ea typeface="+mn-lt"/>
                <a:cs typeface="+mn-lt"/>
              </a:rPr>
              <a:t>鍵の受け渡し、駐輪・駐車場について</a:t>
            </a:r>
            <a:r>
              <a:rPr lang="ja-JP" altLang="en-US" sz="1100" u="sng" baseline="30000">
                <a:solidFill>
                  <a:srgbClr val="425563"/>
                </a:solidFill>
                <a:ea typeface="+mn-lt"/>
                <a:cs typeface="+mn-lt"/>
              </a:rPr>
              <a:t> </a:t>
            </a:r>
            <a:r>
              <a:rPr lang="ja-JP" altLang="en-US" sz="1300" u="sng" baseline="30000">
                <a:solidFill>
                  <a:srgbClr val="425563"/>
                </a:solidFill>
                <a:ea typeface="+mn-lt"/>
                <a:cs typeface="+mn-lt"/>
              </a:rPr>
              <a:t>                 　　　　     </a:t>
            </a:r>
            <a:r>
              <a:rPr lang="en-US" altLang="ja-JP" sz="2000">
                <a:solidFill>
                  <a:srgbClr val="425563"/>
                </a:solidFill>
                <a:ea typeface="+mn-lt"/>
                <a:cs typeface="+mn-lt"/>
              </a:rPr>
              <a:t>p05</a:t>
            </a:r>
            <a:br>
              <a:rPr lang="en-US" altLang="ja-JP" sz="2000">
                <a:ea typeface="+mn-lt"/>
                <a:cs typeface="+mn-lt"/>
              </a:rPr>
            </a:br>
            <a:endParaRPr lang="en-US" altLang="ja-JP" sz="2000">
              <a:solidFill>
                <a:srgbClr val="425563"/>
              </a:solidFill>
              <a:ea typeface="HG明朝B"/>
              <a:cs typeface="+mn-lt"/>
            </a:endParaRPr>
          </a:p>
          <a:p>
            <a:pPr marL="0" indent="0">
              <a:buNone/>
            </a:pPr>
            <a:r>
              <a:rPr lang="en-US" altLang="ja-JP" sz="2000">
                <a:ea typeface="+mn-lt"/>
                <a:cs typeface="+mn-lt"/>
              </a:rPr>
              <a:t>3</a:t>
            </a:r>
            <a:r>
              <a:rPr lang="ja-JP" sz="2000">
                <a:ea typeface="+mn-lt"/>
                <a:cs typeface="+mn-lt"/>
              </a:rPr>
              <a:t>.</a:t>
            </a:r>
            <a:r>
              <a:rPr lang="ja-JP" altLang="en-US" sz="2000">
                <a:solidFill>
                  <a:srgbClr val="000000"/>
                </a:solidFill>
                <a:ea typeface="+mn-lt"/>
                <a:cs typeface="+mn-lt"/>
              </a:rPr>
              <a:t>稽古場紹介</a:t>
            </a:r>
            <a:r>
              <a:rPr lang="ja-JP" sz="2000" u="sng" baseline="30000">
                <a:solidFill>
                  <a:srgbClr val="425563"/>
                </a:solidFill>
                <a:ea typeface="+mn-lt"/>
                <a:cs typeface="+mn-lt"/>
              </a:rPr>
              <a:t>  </a:t>
            </a:r>
            <a:r>
              <a:rPr lang="ja-JP" altLang="en-US" sz="2000" u="sng" baseline="30000">
                <a:solidFill>
                  <a:srgbClr val="425563"/>
                </a:solidFill>
                <a:ea typeface="+mn-lt"/>
                <a:cs typeface="+mn-lt"/>
              </a:rPr>
              <a:t>                                                     　　                    </a:t>
            </a:r>
            <a:r>
              <a:rPr lang="ja-JP" sz="2000">
                <a:solidFill>
                  <a:srgbClr val="425563"/>
                </a:solidFill>
                <a:ea typeface="+mn-lt"/>
                <a:cs typeface="+mn-lt"/>
              </a:rPr>
              <a:t>p0</a:t>
            </a:r>
            <a:r>
              <a:rPr lang="en-US" altLang="ja-JP" sz="2000">
                <a:solidFill>
                  <a:srgbClr val="425563"/>
                </a:solidFill>
                <a:ea typeface="+mn-lt"/>
                <a:cs typeface="+mn-lt"/>
              </a:rPr>
              <a:t>6-p08</a:t>
            </a:r>
            <a:br>
              <a:rPr lang="ja-JP" altLang="en-US" sz="1600">
                <a:latin typeface="Arial"/>
                <a:ea typeface="HG明朝B"/>
                <a:cs typeface="Arial"/>
              </a:rPr>
            </a:br>
            <a:endParaRPr lang="en-US"/>
          </a:p>
          <a:p>
            <a:pPr marL="0" indent="0">
              <a:buClr>
                <a:srgbClr val="9E3611"/>
              </a:buClr>
              <a:buNone/>
            </a:pPr>
            <a:r>
              <a:rPr lang="en-US" altLang="ja-JP" sz="2000">
                <a:ea typeface="+mn-lt"/>
                <a:cs typeface="+mn-lt"/>
              </a:rPr>
              <a:t>4</a:t>
            </a:r>
            <a:r>
              <a:rPr lang="ja-JP" sz="2000">
                <a:ea typeface="+mn-lt"/>
                <a:cs typeface="+mn-lt"/>
              </a:rPr>
              <a:t>.その他諸注意</a:t>
            </a:r>
            <a:r>
              <a:rPr lang="ja-JP" altLang="en-US" sz="2000">
                <a:ea typeface="+mn-lt"/>
                <a:cs typeface="+mn-lt"/>
              </a:rPr>
              <a:t>について</a:t>
            </a:r>
            <a:r>
              <a:rPr lang="ja-JP" sz="1300" u="sng" baseline="30000">
                <a:solidFill>
                  <a:srgbClr val="425563"/>
                </a:solidFill>
                <a:ea typeface="+mn-lt"/>
                <a:cs typeface="+mn-lt"/>
              </a:rPr>
              <a:t>                                              　　　　</a:t>
            </a:r>
            <a:r>
              <a:rPr lang="ja-JP" altLang="en-US" sz="1300" u="sng" baseline="30000">
                <a:solidFill>
                  <a:srgbClr val="425563"/>
                </a:solidFill>
                <a:ea typeface="+mn-lt"/>
                <a:cs typeface="+mn-lt"/>
              </a:rPr>
              <a:t>　  </a:t>
            </a:r>
            <a:r>
              <a:rPr lang="ja-JP" sz="1300" u="sng" baseline="30000">
                <a:solidFill>
                  <a:srgbClr val="425563"/>
                </a:solidFill>
                <a:ea typeface="+mn-lt"/>
                <a:cs typeface="+mn-lt"/>
              </a:rPr>
              <a:t>                          </a:t>
            </a:r>
            <a:r>
              <a:rPr lang="ja-JP" altLang="en-US" sz="1300" u="sng" baseline="30000">
                <a:solidFill>
                  <a:srgbClr val="425563"/>
                </a:solidFill>
                <a:ea typeface="+mn-lt"/>
                <a:cs typeface="+mn-lt"/>
              </a:rPr>
              <a:t>   </a:t>
            </a:r>
            <a:r>
              <a:rPr lang="en-US" altLang="ja-JP" sz="2000">
                <a:solidFill>
                  <a:srgbClr val="425563"/>
                </a:solidFill>
                <a:ea typeface="+mn-lt"/>
                <a:cs typeface="+mn-lt"/>
              </a:rPr>
              <a:t>p9</a:t>
            </a:r>
            <a:endParaRPr lang="ja-JP" altLang="en-US" sz="2800" u="sng" baseline="30000">
              <a:solidFill>
                <a:srgbClr val="425563"/>
              </a:solidFill>
              <a:ea typeface="HG明朝B"/>
              <a:cs typeface="+mn-lt"/>
            </a:endParaRPr>
          </a:p>
          <a:p>
            <a:pPr marL="0" indent="0">
              <a:buClr>
                <a:srgbClr val="9E3611"/>
              </a:buClr>
              <a:buNone/>
            </a:pPr>
            <a:r>
              <a:rPr lang="en-US" altLang="ja-JP" sz="1800">
                <a:latin typeface="Meiryo UI"/>
                <a:ea typeface="HG明朝B"/>
                <a:cs typeface="Arial"/>
              </a:rPr>
              <a:t>• </a:t>
            </a:r>
            <a:r>
              <a:rPr lang="en-US" altLang="ja-JP" sz="1800" err="1">
                <a:latin typeface="Meiryo UI"/>
                <a:ea typeface="HG明朝B"/>
                <a:cs typeface="Arial"/>
              </a:rPr>
              <a:t>ゴミ出しについて</a:t>
            </a:r>
            <a:endParaRPr lang="ja-JP" sz="1800" err="1">
              <a:solidFill>
                <a:srgbClr val="000000"/>
              </a:solidFill>
              <a:latin typeface="Meiryo UI"/>
              <a:ea typeface="Meiryo UI"/>
              <a:cs typeface="Arial"/>
            </a:endParaRPr>
          </a:p>
          <a:p>
            <a:pPr marL="0" indent="0">
              <a:buNone/>
            </a:pPr>
            <a:r>
              <a:rPr lang="en-US" altLang="ja-JP" sz="1800">
                <a:latin typeface="Meiryo UI"/>
                <a:ea typeface="HG明朝B"/>
                <a:cs typeface="Arial"/>
              </a:rPr>
              <a:t>• </a:t>
            </a:r>
            <a:r>
              <a:rPr lang="en-US" altLang="ja-JP" sz="1800" err="1">
                <a:latin typeface="Meiryo UI"/>
                <a:ea typeface="HG明朝B"/>
                <a:cs typeface="Arial"/>
              </a:rPr>
              <a:t>防火安全対策について</a:t>
            </a:r>
          </a:p>
          <a:p>
            <a:pPr marL="0" indent="0">
              <a:buNone/>
            </a:pPr>
            <a:r>
              <a:rPr lang="en-US" altLang="ja-JP" sz="1800">
                <a:latin typeface="Meiryo UI"/>
                <a:ea typeface="+mn-lt"/>
                <a:cs typeface="Calibri"/>
              </a:rPr>
              <a:t>•</a:t>
            </a:r>
            <a:r>
              <a:rPr lang="ja-JP" altLang="en-US" sz="1800">
                <a:latin typeface="Meiryo UI"/>
                <a:ea typeface="Meiryo UI"/>
                <a:cs typeface="Arial"/>
              </a:rPr>
              <a:t> 注意事項</a:t>
            </a:r>
            <a:endParaRPr lang="en-US" altLang="ja-JP" sz="1800">
              <a:latin typeface="Meiryo UI"/>
              <a:ea typeface="Meiryo UI"/>
              <a:cs typeface="Arial"/>
            </a:endParaRPr>
          </a:p>
          <a:p>
            <a:pPr marL="0" indent="0">
              <a:buNone/>
            </a:pPr>
            <a:endParaRPr lang="en-US" altLang="ja-JP" sz="1600">
              <a:latin typeface="Arial"/>
              <a:ea typeface="HG明朝B"/>
              <a:cs typeface="Arial"/>
            </a:endParaRPr>
          </a:p>
          <a:p>
            <a:pPr marL="0" indent="0">
              <a:buNone/>
            </a:pPr>
            <a:r>
              <a:rPr lang="en-US" altLang="ja-JP" sz="2000">
                <a:ea typeface="+mn-lt"/>
                <a:cs typeface="+mn-lt"/>
              </a:rPr>
              <a:t>4</a:t>
            </a:r>
            <a:r>
              <a:rPr lang="ja-JP" altLang="ja-JP" sz="2000">
                <a:ea typeface="+mn-lt"/>
                <a:cs typeface="+mn-lt"/>
              </a:rPr>
              <a:t>.</a:t>
            </a:r>
            <a:r>
              <a:rPr lang="ja-JP" altLang="en-US" sz="2000">
                <a:ea typeface="+mn-lt"/>
                <a:cs typeface="+mn-lt"/>
              </a:rPr>
              <a:t>周辺マップ</a:t>
            </a:r>
            <a:r>
              <a:rPr lang="ja-JP" altLang="ja-JP" sz="1400" u="sng" baseline="30000">
                <a:solidFill>
                  <a:srgbClr val="425563"/>
                </a:solidFill>
                <a:ea typeface="+mn-lt"/>
                <a:cs typeface="+mn-lt"/>
              </a:rPr>
              <a:t>                                                      </a:t>
            </a:r>
            <a:r>
              <a:rPr lang="en-US" altLang="ja-JP" sz="1400" u="sng" baseline="30000">
                <a:solidFill>
                  <a:srgbClr val="425563"/>
                </a:solidFill>
                <a:ea typeface="+mn-lt"/>
                <a:cs typeface="+mn-lt"/>
              </a:rPr>
              <a:t>                                    </a:t>
            </a:r>
            <a:r>
              <a:rPr lang="ja-JP" altLang="ja-JP" sz="1400" u="sng" baseline="30000">
                <a:solidFill>
                  <a:srgbClr val="425563"/>
                </a:solidFill>
                <a:ea typeface="+mn-lt"/>
                <a:cs typeface="+mn-lt"/>
              </a:rPr>
              <a:t> 　　　                   </a:t>
            </a:r>
            <a:r>
              <a:rPr lang="ja-JP" altLang="en-US" sz="1400" u="sng" baseline="30000">
                <a:solidFill>
                  <a:srgbClr val="425563"/>
                </a:solidFill>
                <a:ea typeface="+mn-lt"/>
                <a:cs typeface="+mn-lt"/>
              </a:rPr>
              <a:t>    　     </a:t>
            </a:r>
            <a:r>
              <a:rPr lang="en-US" altLang="ja-JP" sz="2000">
                <a:solidFill>
                  <a:srgbClr val="425563"/>
                </a:solidFill>
                <a:ea typeface="+mn-lt"/>
                <a:cs typeface="+mn-lt"/>
              </a:rPr>
              <a:t>p10</a:t>
            </a:r>
          </a:p>
        </p:txBody>
      </p:sp>
    </p:spTree>
    <p:extLst>
      <p:ext uri="{BB962C8B-B14F-4D97-AF65-F5344CB8AC3E}">
        <p14:creationId xmlns:p14="http://schemas.microsoft.com/office/powerpoint/2010/main" val="1790925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タイトル 15"/>
          <p:cNvSpPr>
            <a:spLocks noGrp="1"/>
          </p:cNvSpPr>
          <p:nvPr>
            <p:ph type="title"/>
          </p:nvPr>
        </p:nvSpPr>
        <p:spPr>
          <a:xfrm>
            <a:off x="1128535" y="760426"/>
            <a:ext cx="6200236" cy="989378"/>
          </a:xfrm>
        </p:spPr>
        <p:txBody>
          <a:bodyPr>
            <a:normAutofit/>
          </a:bodyPr>
          <a:lstStyle/>
          <a:p>
            <a:r>
              <a:rPr lang="en-US" altLang="ja-JP" sz="2800">
                <a:latin typeface="Meiryo UI"/>
                <a:ea typeface="Meiryo UI"/>
              </a:rPr>
              <a:t>   </a:t>
            </a:r>
            <a:r>
              <a:rPr lang="en-US" altLang="ja-JP" sz="2800" b="1">
                <a:latin typeface="Meiryo UI"/>
                <a:ea typeface="Meiryo UI"/>
              </a:rPr>
              <a:t>Welcome</a:t>
            </a:r>
            <a:r>
              <a:rPr lang="ja-JP" altLang="en-US" sz="2800" b="1">
                <a:latin typeface="Meiryo UI"/>
                <a:ea typeface="Meiryo UI"/>
              </a:rPr>
              <a:t> </a:t>
            </a:r>
            <a:r>
              <a:rPr lang="en-US" altLang="ja-JP" sz="2800" b="1">
                <a:latin typeface="Meiryo UI"/>
                <a:ea typeface="Meiryo UI"/>
              </a:rPr>
              <a:t>to</a:t>
            </a:r>
            <a:r>
              <a:rPr lang="ja-JP" altLang="en-US" sz="2800" b="1">
                <a:latin typeface="Meiryo UI"/>
                <a:ea typeface="Meiryo UI"/>
              </a:rPr>
              <a:t> </a:t>
            </a:r>
            <a:r>
              <a:rPr lang="en-US" altLang="ja-JP" sz="2800" b="1">
                <a:latin typeface="Meiryo UI"/>
                <a:ea typeface="Meiryo UI"/>
              </a:rPr>
              <a:t>VAZE</a:t>
            </a:r>
            <a:r>
              <a:rPr lang="ja-JP" altLang="en-US" sz="2800" b="1">
                <a:effectLst/>
                <a:latin typeface="Meiryo UI"/>
                <a:ea typeface="Meiryo UI"/>
              </a:rPr>
              <a:t>江坂</a:t>
            </a:r>
            <a:endParaRPr kumimoji="1" lang="ja-JP" altLang="en-US" sz="2800" b="1">
              <a:latin typeface="Meiryo UI"/>
              <a:ea typeface="Meiryo UI"/>
            </a:endParaRPr>
          </a:p>
        </p:txBody>
      </p:sp>
      <p:sp>
        <p:nvSpPr>
          <p:cNvPr id="23" name="スライド番号プレースホルダ 22"/>
          <p:cNvSpPr>
            <a:spLocks noGrp="1"/>
          </p:cNvSpPr>
          <p:nvPr>
            <p:ph type="sldNum" sz="quarter" idx="12"/>
          </p:nvPr>
        </p:nvSpPr>
        <p:spPr/>
        <p:txBody>
          <a:bodyPr/>
          <a:lstStyle/>
          <a:p>
            <a:fld id="{200B5FBC-76CD-480B-AA09-500EFB248627}" type="slidenum">
              <a:rPr kumimoji="1" lang="ja-JP" altLang="en-US" smtClean="0"/>
              <a:pPr/>
              <a:t>3</a:t>
            </a:fld>
            <a:endParaRPr kumimoji="1" lang="ja-JP" altLang="en-US"/>
          </a:p>
        </p:txBody>
      </p:sp>
      <p:sp>
        <p:nvSpPr>
          <p:cNvPr id="20" name="テキスト ボックス 19"/>
          <p:cNvSpPr txBox="1"/>
          <p:nvPr/>
        </p:nvSpPr>
        <p:spPr>
          <a:xfrm>
            <a:off x="1085786" y="1951967"/>
            <a:ext cx="5377831" cy="1077218"/>
          </a:xfrm>
          <a:prstGeom prst="rect">
            <a:avLst/>
          </a:prstGeom>
          <a:noFill/>
        </p:spPr>
        <p:txBody>
          <a:bodyPr wrap="square" lIns="91440" tIns="45720" rIns="91440" bIns="45720" rtlCol="0" anchor="t">
            <a:spAutoFit/>
          </a:bodyPr>
          <a:lstStyle/>
          <a:p>
            <a:r>
              <a:rPr kumimoji="1" lang="ja-JP" altLang="en-US" sz="1600">
                <a:latin typeface="Meiryo UI"/>
                <a:ea typeface="Meiryo UI"/>
              </a:rPr>
              <a:t>この度は、</a:t>
            </a:r>
            <a:r>
              <a:rPr kumimoji="1" lang="en-US" altLang="ja-JP" sz="1600">
                <a:latin typeface="Meiryo UI"/>
                <a:ea typeface="Meiryo UI"/>
              </a:rPr>
              <a:t>VAZE</a:t>
            </a:r>
            <a:r>
              <a:rPr kumimoji="1" lang="ja-JP" altLang="en-US" sz="1600">
                <a:latin typeface="Meiryo UI"/>
                <a:ea typeface="Meiryo UI"/>
              </a:rPr>
              <a:t>江坂をご利用いただき誠に</a:t>
            </a:r>
            <a:r>
              <a:rPr lang="ja-JP" altLang="en-US" sz="1600">
                <a:latin typeface="Meiryo UI"/>
                <a:ea typeface="Meiryo UI"/>
              </a:rPr>
              <a:t>ありがとうございます。</a:t>
            </a:r>
            <a:endParaRPr lang="en-US" altLang="ja-JP" sz="1600">
              <a:latin typeface="Meiryo UI"/>
              <a:ea typeface="Meiryo UI"/>
            </a:endParaRPr>
          </a:p>
          <a:p>
            <a:endParaRPr lang="en-US" altLang="ja-JP" sz="1600">
              <a:latin typeface="Meiryo UI" panose="020B0604030504040204" pitchFamily="50" charset="-128"/>
              <a:ea typeface="Meiryo UI" panose="020B0604030504040204" pitchFamily="50" charset="-128"/>
            </a:endParaRPr>
          </a:p>
          <a:p>
            <a:r>
              <a:rPr kumimoji="1" lang="ja-JP" altLang="en-US" sz="1600">
                <a:latin typeface="Meiryo UI"/>
                <a:ea typeface="Meiryo UI"/>
              </a:rPr>
              <a:t>　　　　　　　　　　　　　　　　　　　　　　　　　　　　　　　　　　一同</a:t>
            </a:r>
            <a:endParaRPr kumimoji="1" lang="en-US" altLang="ja-JP" sz="1600">
              <a:latin typeface="Meiryo UI"/>
              <a:ea typeface="Meiryo UI"/>
            </a:endParaRPr>
          </a:p>
          <a:p>
            <a:endParaRPr kumimoji="1" lang="ja-JP" altLang="en-US" sz="1600">
              <a:latin typeface="Meiryo UI" panose="020B0604030504040204" pitchFamily="50" charset="-128"/>
              <a:ea typeface="Meiryo UI" panose="020B0604030504040204" pitchFamily="50" charset="-128"/>
            </a:endParaRPr>
          </a:p>
        </p:txBody>
      </p:sp>
      <p:sp>
        <p:nvSpPr>
          <p:cNvPr id="21" name="コンテンツ プレースホルダ 18"/>
          <p:cNvSpPr txBox="1">
            <a:spLocks/>
          </p:cNvSpPr>
          <p:nvPr/>
        </p:nvSpPr>
        <p:spPr>
          <a:xfrm>
            <a:off x="1085761" y="3531835"/>
            <a:ext cx="1406615" cy="300099"/>
          </a:xfrm>
          <a:prstGeom prst="rect">
            <a:avLst/>
          </a:prstGeom>
          <a:solidFill>
            <a:schemeClr val="accent3">
              <a:lumMod val="20000"/>
              <a:lumOff val="80000"/>
            </a:schemeClr>
          </a:solidFill>
        </p:spPr>
        <p:txBody>
          <a:bodyPr lIns="91440" tIns="45720" rIns="91440" bIns="45720" anchor="t">
            <a:normAutofit fontScale="70000" lnSpcReduction="20000"/>
          </a:bodyPr>
          <a:lstStyle/>
          <a:p>
            <a:pPr marL="81915" defTabSz="914400">
              <a:spcBef>
                <a:spcPts val="600"/>
              </a:spcBef>
              <a:buClr>
                <a:schemeClr val="accent1"/>
              </a:buClr>
              <a:buSzPct val="80000"/>
              <a:defRPr/>
            </a:pPr>
            <a:r>
              <a:rPr lang="ja-JP" altLang="en-US" sz="2400">
                <a:latin typeface="Meiryo UI"/>
                <a:ea typeface="Meiryo UI"/>
              </a:rPr>
              <a:t>　</a:t>
            </a:r>
            <a:r>
              <a:rPr lang="ja-JP" altLang="en-US" sz="2000">
                <a:latin typeface="Meiryo UI"/>
                <a:ea typeface="Meiryo UI"/>
              </a:rPr>
              <a:t>アクセス</a:t>
            </a:r>
            <a:endParaRPr lang="en-US" altLang="ja-JP" sz="2000" b="0" i="0" u="none" strike="noStrike" kern="1200" cap="none" spc="0" normalizeH="0" baseline="0" noProof="0">
              <a:ln>
                <a:noFill/>
              </a:ln>
              <a:effectLst/>
              <a:uLnTx/>
              <a:uFillTx/>
              <a:latin typeface="Meiryo UI"/>
              <a:ea typeface="Meiryo UI"/>
            </a:endParaRPr>
          </a:p>
          <a:p>
            <a:pPr marL="365760" marR="0" lvl="0" indent="-283210" algn="l" defTabSz="914400" rtl="0" eaLnBrk="1" fontAlgn="auto" latinLnBrk="0" hangingPunct="1">
              <a:lnSpc>
                <a:spcPct val="100000"/>
              </a:lnSpc>
              <a:spcBef>
                <a:spcPts val="600"/>
              </a:spcBef>
              <a:spcAft>
                <a:spcPts val="0"/>
              </a:spcAft>
              <a:buClr>
                <a:schemeClr val="accent1"/>
              </a:buClr>
              <a:buSzPct val="80000"/>
              <a:buFont typeface="Wingdings 2"/>
              <a:buNone/>
              <a:tabLst/>
              <a:defRPr/>
            </a:pPr>
            <a:endParaRPr lang="en-US" altLang="ja-JP" sz="24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a:p>
            <a:pPr marL="365760" marR="0" lvl="0" indent="-283210"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endParaRPr lang="ja-JP" altLang="en-US" sz="2400" b="0" i="0" u="none" strike="noStrike" kern="1200" cap="none" spc="0" normalizeH="0" baseline="0" noProof="0">
              <a:ln>
                <a:noFill/>
              </a:ln>
              <a:effectLst/>
              <a:uLnTx/>
              <a:uFillTx/>
              <a:latin typeface="Meiryo UI" panose="020B0604030504040204" pitchFamily="50" charset="-128"/>
              <a:ea typeface="Meiryo UI" panose="020B0604030504040204" pitchFamily="50" charset="-128"/>
            </a:endParaRPr>
          </a:p>
        </p:txBody>
      </p:sp>
      <p:sp>
        <p:nvSpPr>
          <p:cNvPr id="22" name="テキスト ボックス 21"/>
          <p:cNvSpPr txBox="1"/>
          <p:nvPr/>
        </p:nvSpPr>
        <p:spPr>
          <a:xfrm>
            <a:off x="2794645" y="3531835"/>
            <a:ext cx="6072230" cy="954107"/>
          </a:xfrm>
          <a:prstGeom prst="rect">
            <a:avLst/>
          </a:prstGeom>
          <a:noFill/>
        </p:spPr>
        <p:txBody>
          <a:bodyPr wrap="square" lIns="91440" tIns="45720" rIns="91440" bIns="45720" rtlCol="0" anchor="t">
            <a:spAutoFit/>
          </a:bodyPr>
          <a:lstStyle/>
          <a:p>
            <a:r>
              <a:rPr lang="ja-JP" altLang="en-US" sz="1400">
                <a:latin typeface="Meiryo UI"/>
                <a:ea typeface="Meiryo UI"/>
              </a:rPr>
              <a:t>《 住所</a:t>
            </a:r>
            <a:r>
              <a:rPr lang="ja-JP" altLang="en-US" sz="1400">
                <a:solidFill>
                  <a:srgbClr val="000000"/>
                </a:solidFill>
                <a:latin typeface="Meiryo UI"/>
                <a:ea typeface="Meiryo UI"/>
                <a:cs typeface="Arial"/>
              </a:rPr>
              <a:t> 》</a:t>
            </a:r>
            <a:r>
              <a:rPr kumimoji="0" lang="ja-JP" altLang="ja-JP" sz="1400" b="0" i="0" u="none" strike="noStrike" cap="none" normalizeH="0" baseline="0">
                <a:ln>
                  <a:noFill/>
                </a:ln>
                <a:solidFill>
                  <a:srgbClr val="222222"/>
                </a:solidFill>
                <a:effectLst/>
                <a:latin typeface="Meiryo UI"/>
                <a:ea typeface="Meiryo UI"/>
                <a:cs typeface="Arial"/>
              </a:rPr>
              <a:t> </a:t>
            </a:r>
            <a:endParaRPr lang="en-US" altLang="ja-JP" sz="1400" b="0" i="0" u="none" strike="noStrike" cap="none" normalizeH="0" baseline="0">
              <a:ln>
                <a:noFill/>
              </a:ln>
              <a:solidFill>
                <a:srgbClr val="222222"/>
              </a:solidFill>
              <a:effectLst/>
              <a:latin typeface="Meiryo UI"/>
              <a:ea typeface="Meiryo UI"/>
              <a:cs typeface="Arial"/>
            </a:endParaRPr>
          </a:p>
          <a:p>
            <a:r>
              <a:rPr kumimoji="0" lang="ja-JP" altLang="ja-JP" sz="1400" b="0" i="0" u="none" strike="noStrike" cap="none" normalizeH="0" baseline="0">
                <a:ln>
                  <a:noFill/>
                </a:ln>
                <a:solidFill>
                  <a:srgbClr val="222222"/>
                </a:solidFill>
                <a:effectLst/>
                <a:latin typeface="Meiryo UI"/>
                <a:ea typeface="Meiryo UI"/>
                <a:cs typeface="Arial"/>
              </a:rPr>
              <a:t>〒564-0044</a:t>
            </a:r>
            <a:r>
              <a:rPr kumimoji="0" lang="en-US" altLang="ja-JP" sz="1400" b="0" i="0" u="none" strike="noStrike" cap="none" normalizeH="0" baseline="0">
                <a:ln>
                  <a:noFill/>
                </a:ln>
                <a:solidFill>
                  <a:srgbClr val="222222"/>
                </a:solidFill>
                <a:effectLst/>
                <a:latin typeface="Meiryo UI"/>
                <a:ea typeface="Meiryo UI"/>
                <a:cs typeface="Arial"/>
              </a:rPr>
              <a:t> </a:t>
            </a:r>
            <a:r>
              <a:rPr kumimoji="0" lang="ja-JP" altLang="ja-JP" sz="1400" b="0" i="0" u="none" strike="noStrike" cap="none" normalizeH="0" baseline="0">
                <a:ln>
                  <a:noFill/>
                </a:ln>
                <a:solidFill>
                  <a:srgbClr val="222222"/>
                </a:solidFill>
                <a:effectLst/>
                <a:latin typeface="Meiryo UI"/>
                <a:ea typeface="Meiryo UI"/>
                <a:cs typeface="Arial"/>
              </a:rPr>
              <a:t>大阪府吹田市南金田1-1-37-2F</a:t>
            </a:r>
            <a:br>
              <a:rPr lang="ja-JP" altLang="ja-JP" sz="1400" b="0" i="0" u="none" strike="noStrike" cap="none" normalizeH="0" baseline="0">
                <a:ln>
                  <a:noFill/>
                </a:ln>
                <a:effectLst/>
                <a:latin typeface="Meiryo UI" panose="020B0604030504040204" pitchFamily="50" charset="-128"/>
                <a:ea typeface="Meiryo UI" panose="020B0604030504040204" pitchFamily="50" charset="-128"/>
              </a:rPr>
            </a:br>
            <a:r>
              <a:rPr kumimoji="0" lang="ja-JP" altLang="ja-JP" sz="1400" b="0" i="0" u="none" strike="noStrike" cap="none" normalizeH="0" baseline="0">
                <a:ln>
                  <a:noFill/>
                </a:ln>
                <a:solidFill>
                  <a:srgbClr val="222222"/>
                </a:solidFill>
                <a:effectLst/>
                <a:latin typeface="Meiryo UI"/>
                <a:ea typeface="Meiryo UI"/>
                <a:cs typeface="Arial"/>
              </a:rPr>
              <a:t>・阪急北千里線　吹田駅　徒歩15分</a:t>
            </a:r>
            <a:br>
              <a:rPr lang="ja-JP" altLang="ja-JP" sz="1400" b="0" i="0" u="none" strike="noStrike" cap="none" normalizeH="0" baseline="0">
                <a:ln>
                  <a:noFill/>
                </a:ln>
                <a:effectLst/>
                <a:latin typeface="Meiryo UI" panose="020B0604030504040204" pitchFamily="50" charset="-128"/>
                <a:ea typeface="Meiryo UI" panose="020B0604030504040204" pitchFamily="50" charset="-128"/>
              </a:rPr>
            </a:br>
            <a:r>
              <a:rPr kumimoji="0" lang="ja-JP" altLang="ja-JP" sz="1400" b="0" i="0" u="none" strike="noStrike" cap="none" normalizeH="0" baseline="0">
                <a:ln>
                  <a:noFill/>
                </a:ln>
                <a:solidFill>
                  <a:srgbClr val="222222"/>
                </a:solidFill>
                <a:effectLst/>
                <a:latin typeface="Meiryo UI"/>
                <a:ea typeface="Meiryo UI"/>
                <a:cs typeface="Arial"/>
              </a:rPr>
              <a:t>・大阪メトロ御堂筋線　江坂駅　徒歩12分</a:t>
            </a:r>
            <a:endParaRPr lang="ja-JP" altLang="en-US" sz="1400">
              <a:latin typeface="Meiryo UI"/>
              <a:ea typeface="Meiryo UI"/>
              <a:cs typeface="Arial"/>
            </a:endParaRPr>
          </a:p>
        </p:txBody>
      </p:sp>
      <p:sp>
        <p:nvSpPr>
          <p:cNvPr id="3" name="Rectangle 2">
            <a:extLst>
              <a:ext uri="{FF2B5EF4-FFF2-40B4-BE49-F238E27FC236}">
                <a16:creationId xmlns:a16="http://schemas.microsoft.com/office/drawing/2014/main" id="{80DA7E1E-4156-3E93-857D-EB17A143E19E}"/>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pic>
        <p:nvPicPr>
          <p:cNvPr id="12" name="図 11" descr="グラフィカル ユーザー インターフェイス, アプリケーション&#10;&#10;自動的に生成された説明">
            <a:extLst>
              <a:ext uri="{FF2B5EF4-FFF2-40B4-BE49-F238E27FC236}">
                <a16:creationId xmlns:a16="http://schemas.microsoft.com/office/drawing/2014/main" id="{293C1733-29BC-B0A3-4979-D7392D5791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205" y="5346692"/>
            <a:ext cx="7104734" cy="3315494"/>
          </a:xfrm>
          <a:prstGeom prst="rect">
            <a:avLst/>
          </a:prstGeom>
        </p:spPr>
      </p:pic>
      <p:sp>
        <p:nvSpPr>
          <p:cNvPr id="2" name="吹き出し: 下矢印 1">
            <a:extLst>
              <a:ext uri="{FF2B5EF4-FFF2-40B4-BE49-F238E27FC236}">
                <a16:creationId xmlns:a16="http://schemas.microsoft.com/office/drawing/2014/main" id="{2F8EAD18-F9BE-C792-233E-0AEAC8B12EDA}"/>
              </a:ext>
            </a:extLst>
          </p:cNvPr>
          <p:cNvSpPr/>
          <p:nvPr/>
        </p:nvSpPr>
        <p:spPr>
          <a:xfrm>
            <a:off x="156593" y="5821330"/>
            <a:ext cx="1017257" cy="865253"/>
          </a:xfrm>
          <a:prstGeom prst="downArrowCallout">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ea typeface="メイリオ"/>
                <a:cs typeface="Calibri"/>
              </a:rPr>
              <a:t>江坂駅</a:t>
            </a:r>
          </a:p>
        </p:txBody>
      </p:sp>
      <p:sp>
        <p:nvSpPr>
          <p:cNvPr id="5" name="吹き出し: 下矢印 4">
            <a:extLst>
              <a:ext uri="{FF2B5EF4-FFF2-40B4-BE49-F238E27FC236}">
                <a16:creationId xmlns:a16="http://schemas.microsoft.com/office/drawing/2014/main" id="{4AFEA73D-740F-B8C7-CA12-5B2D7C3EC97B}"/>
              </a:ext>
            </a:extLst>
          </p:cNvPr>
          <p:cNvSpPr/>
          <p:nvPr/>
        </p:nvSpPr>
        <p:spPr>
          <a:xfrm>
            <a:off x="6401892" y="5350472"/>
            <a:ext cx="1017257" cy="865253"/>
          </a:xfrm>
          <a:prstGeom prst="downArrowCallout">
            <a:avLst/>
          </a:prstGeom>
          <a:solidFill>
            <a:srgbClr val="CC99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a:ea typeface="メイリオ"/>
                <a:cs typeface="Calibri"/>
              </a:rPr>
              <a:t>吹田駅</a:t>
            </a:r>
          </a:p>
        </p:txBody>
      </p:sp>
      <p:sp>
        <p:nvSpPr>
          <p:cNvPr id="7" name="吹き出し: 上矢印 6">
            <a:extLst>
              <a:ext uri="{FF2B5EF4-FFF2-40B4-BE49-F238E27FC236}">
                <a16:creationId xmlns:a16="http://schemas.microsoft.com/office/drawing/2014/main" id="{C0A3CA23-38D6-6A90-93EA-5BA691E70BD6}"/>
              </a:ext>
            </a:extLst>
          </p:cNvPr>
          <p:cNvSpPr/>
          <p:nvPr/>
        </p:nvSpPr>
        <p:spPr>
          <a:xfrm>
            <a:off x="3666647" y="7673339"/>
            <a:ext cx="1286188" cy="666479"/>
          </a:xfrm>
          <a:prstGeom prst="up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ea typeface="メイリオ"/>
                <a:cs typeface="Calibri"/>
              </a:rPr>
              <a:t>VAZE江坂</a:t>
            </a:r>
            <a:endParaRPr lang="ja-JP"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ADE511-9AFB-66C8-F147-21B4228C4148}"/>
              </a:ext>
            </a:extLst>
          </p:cNvPr>
          <p:cNvSpPr>
            <a:spLocks noGrp="1"/>
          </p:cNvSpPr>
          <p:nvPr>
            <p:ph type="title"/>
          </p:nvPr>
        </p:nvSpPr>
        <p:spPr>
          <a:xfrm>
            <a:off x="439553" y="293688"/>
            <a:ext cx="7199587" cy="2509385"/>
          </a:xfrm>
        </p:spPr>
        <p:txBody>
          <a:bodyPr>
            <a:normAutofit/>
          </a:bodyPr>
          <a:lstStyle/>
          <a:p>
            <a:pPr>
              <a:lnSpc>
                <a:spcPct val="100000"/>
              </a:lnSpc>
            </a:pPr>
            <a:r>
              <a:rPr lang="ja-JP" altLang="en-US" sz="2800">
                <a:latin typeface="Meiryo UI"/>
                <a:ea typeface="Meiryo UI"/>
                <a:cs typeface="+mj-lt"/>
              </a:rPr>
              <a:t>ご利用の際は、裏口からではなく</a:t>
            </a:r>
            <a:br>
              <a:rPr lang="en-US" altLang="ja-JP" sz="2800">
                <a:latin typeface="Meiryo UI"/>
                <a:ea typeface="+mj-lt"/>
                <a:cs typeface="+mj-lt"/>
              </a:rPr>
            </a:br>
            <a:r>
              <a:rPr lang="ja-JP" altLang="en-US" sz="2800" b="1">
                <a:latin typeface="Meiryo UI"/>
                <a:ea typeface="Meiryo UI"/>
              </a:rPr>
              <a:t>表</a:t>
            </a:r>
            <a:r>
              <a:rPr lang="ja-JP" altLang="en-US" sz="2800" b="1">
                <a:latin typeface="Meiryo UI"/>
                <a:ea typeface="Meiryo UI"/>
                <a:cs typeface="+mj-lt"/>
              </a:rPr>
              <a:t>の外階段から２</a:t>
            </a:r>
            <a:r>
              <a:rPr lang="en-US" altLang="ja-JP" sz="2800" b="1">
                <a:latin typeface="Meiryo UI"/>
                <a:ea typeface="+mj-lt"/>
                <a:cs typeface="+mj-lt"/>
              </a:rPr>
              <a:t>F</a:t>
            </a:r>
            <a:r>
              <a:rPr lang="ja-JP" altLang="en-US" sz="2800" b="1">
                <a:latin typeface="Meiryo UI"/>
                <a:ea typeface="Meiryo UI"/>
                <a:cs typeface="+mj-lt"/>
              </a:rPr>
              <a:t>の入り口へ</a:t>
            </a:r>
            <a:r>
              <a:rPr lang="ja-JP" sz="2800">
                <a:latin typeface="Meiryo UI"/>
                <a:ea typeface="Meiryo UI"/>
                <a:cs typeface="+mj-lt"/>
              </a:rPr>
              <a:t>お入りください</a:t>
            </a:r>
            <a:endParaRPr lang="ja-JP" sz="2800">
              <a:latin typeface="Meiryo UI"/>
              <a:ea typeface="Meiryo UI"/>
            </a:endParaRPr>
          </a:p>
          <a:p>
            <a:pPr>
              <a:lnSpc>
                <a:spcPct val="200000"/>
              </a:lnSpc>
            </a:pPr>
            <a:endParaRPr lang="ja-JP" altLang="en-US" sz="2800">
              <a:ea typeface="HG明朝B"/>
            </a:endParaRPr>
          </a:p>
        </p:txBody>
      </p:sp>
      <p:pic>
        <p:nvPicPr>
          <p:cNvPr id="6" name="コンテンツ プレースホルダー 5" descr="トラック, コンピュータ, 座る, 大きい が含まれている画像&#10;&#10;説明は自動で生成されたものです">
            <a:extLst>
              <a:ext uri="{FF2B5EF4-FFF2-40B4-BE49-F238E27FC236}">
                <a16:creationId xmlns:a16="http://schemas.microsoft.com/office/drawing/2014/main" id="{C3AC9722-728C-5828-CCFD-DC0CFF839DDF}"/>
              </a:ext>
            </a:extLst>
          </p:cNvPr>
          <p:cNvPicPr>
            <a:picLocks noGrp="1" noChangeAspect="1"/>
          </p:cNvPicPr>
          <p:nvPr>
            <p:ph idx="1"/>
          </p:nvPr>
        </p:nvPicPr>
        <p:blipFill>
          <a:blip r:embed="rId2"/>
          <a:srcRect l="5033" t="18487" r="30751" b="23949"/>
          <a:stretch/>
        </p:blipFill>
        <p:spPr>
          <a:xfrm>
            <a:off x="1381479" y="2151244"/>
            <a:ext cx="4861738" cy="2509385"/>
          </a:xfrm>
        </p:spPr>
      </p:pic>
      <p:sp>
        <p:nvSpPr>
          <p:cNvPr id="5" name="スライド番号プレースホルダー 4">
            <a:extLst>
              <a:ext uri="{FF2B5EF4-FFF2-40B4-BE49-F238E27FC236}">
                <a16:creationId xmlns:a16="http://schemas.microsoft.com/office/drawing/2014/main" id="{E6FA0A98-21EA-85BB-935E-7BDA0D7BBF5E}"/>
              </a:ext>
            </a:extLst>
          </p:cNvPr>
          <p:cNvSpPr>
            <a:spLocks noGrp="1"/>
          </p:cNvSpPr>
          <p:nvPr>
            <p:ph type="sldNum" sz="quarter" idx="12"/>
          </p:nvPr>
        </p:nvSpPr>
        <p:spPr/>
        <p:txBody>
          <a:bodyPr/>
          <a:lstStyle/>
          <a:p>
            <a:fld id="{200B5FBC-76CD-480B-AA09-500EFB248627}" type="slidenum">
              <a:rPr kumimoji="1" lang="ja-JP" altLang="en-US" smtClean="0"/>
              <a:pPr/>
              <a:t>4</a:t>
            </a:fld>
            <a:endParaRPr kumimoji="1" lang="ja-JP" altLang="en-US"/>
          </a:p>
        </p:txBody>
      </p:sp>
      <p:pic>
        <p:nvPicPr>
          <p:cNvPr id="8" name="図 7" descr="コンピューターのスクリーンショット&#10;&#10;説明は自動で生成されたものです">
            <a:extLst>
              <a:ext uri="{FF2B5EF4-FFF2-40B4-BE49-F238E27FC236}">
                <a16:creationId xmlns:a16="http://schemas.microsoft.com/office/drawing/2014/main" id="{CC6309A5-692D-A94B-8FA6-303B7ECC23B2}"/>
              </a:ext>
            </a:extLst>
          </p:cNvPr>
          <p:cNvPicPr>
            <a:picLocks noChangeAspect="1"/>
          </p:cNvPicPr>
          <p:nvPr/>
        </p:nvPicPr>
        <p:blipFill>
          <a:blip r:embed="rId3">
            <a:extLst>
              <a:ext uri="{BEBA8EAE-BF5A-486C-A8C5-ECC9F3942E4B}">
                <a14:imgProps xmlns:a14="http://schemas.microsoft.com/office/drawing/2010/main">
                  <a14:imgLayer r:embed="rId4">
                    <a14:imgEffect>
                      <a14:saturation sat="87000"/>
                    </a14:imgEffect>
                    <a14:imgEffect>
                      <a14:brightnessContrast bright="21000" contrast="-4000"/>
                    </a14:imgEffect>
                  </a14:imgLayer>
                </a14:imgProps>
              </a:ext>
            </a:extLst>
          </a:blip>
          <a:srcRect l="30591" t="11811" r="15681" b="24803"/>
          <a:stretch/>
        </p:blipFill>
        <p:spPr>
          <a:xfrm>
            <a:off x="3853182" y="7438357"/>
            <a:ext cx="3366334" cy="2505669"/>
          </a:xfrm>
          <a:prstGeom prst="ellipse">
            <a:avLst/>
          </a:prstGeom>
          <a:ln>
            <a:noFill/>
          </a:ln>
          <a:effectLst>
            <a:softEdge rad="112500"/>
          </a:effectLst>
        </p:spPr>
      </p:pic>
      <p:sp>
        <p:nvSpPr>
          <p:cNvPr id="10" name="タイトル 1">
            <a:extLst>
              <a:ext uri="{FF2B5EF4-FFF2-40B4-BE49-F238E27FC236}">
                <a16:creationId xmlns:a16="http://schemas.microsoft.com/office/drawing/2014/main" id="{BDD82849-8E94-9510-BC39-F4BE2E2D36D7}"/>
              </a:ext>
            </a:extLst>
          </p:cNvPr>
          <p:cNvSpPr txBox="1">
            <a:spLocks/>
          </p:cNvSpPr>
          <p:nvPr/>
        </p:nvSpPr>
        <p:spPr>
          <a:xfrm>
            <a:off x="1285093" y="4831006"/>
            <a:ext cx="2501729" cy="1785634"/>
          </a:xfrm>
          <a:prstGeom prst="rect">
            <a:avLst/>
          </a:prstGeom>
        </p:spPr>
        <p:txBody>
          <a:bodyPr vert="horz" lIns="91440" tIns="45720" rIns="91440" bIns="45720" rtlCol="0" anchor="ctr">
            <a:normAutofit/>
          </a:bodyPr>
          <a:lstStyle>
            <a:lvl1pPr algn="l" defTabSz="756117" rtl="0" eaLnBrk="1" latinLnBrk="0" hangingPunct="1">
              <a:lnSpc>
                <a:spcPct val="90000"/>
              </a:lnSpc>
              <a:spcBef>
                <a:spcPct val="0"/>
              </a:spcBef>
              <a:buNone/>
              <a:defRPr kumimoji="1" sz="3473" b="0" kern="1200" cap="all" baseline="0">
                <a:blipFill>
                  <a:blip r:embed="rId5">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ja-JP" altLang="en-US" sz="3450">
                <a:solidFill>
                  <a:srgbClr val="FF0000"/>
                </a:solidFill>
                <a:ea typeface="HG明朝B"/>
              </a:rPr>
              <a:t>🌟</a:t>
            </a:r>
            <a:r>
              <a:rPr lang="ja-JP" altLang="en-US" sz="3450" b="1">
                <a:latin typeface="Meiryo UI"/>
                <a:ea typeface="Meiryo UI"/>
              </a:rPr>
              <a:t>表</a:t>
            </a:r>
            <a:endParaRPr lang="ja-JP" altLang="en-US" sz="3450" b="1">
              <a:latin typeface="Calibri" panose="020F0502020204030204"/>
              <a:ea typeface="メイリオ" panose="020B0604030504040204" pitchFamily="34" charset="-128"/>
              <a:cs typeface="Calibri" panose="020F0502020204030204"/>
            </a:endParaRPr>
          </a:p>
          <a:p>
            <a:endParaRPr lang="ja-JP" altLang="en-US" sz="3450">
              <a:ea typeface="HG明朝B"/>
            </a:endParaRPr>
          </a:p>
        </p:txBody>
      </p:sp>
      <p:sp>
        <p:nvSpPr>
          <p:cNvPr id="13" name="タイトル 1">
            <a:extLst>
              <a:ext uri="{FF2B5EF4-FFF2-40B4-BE49-F238E27FC236}">
                <a16:creationId xmlns:a16="http://schemas.microsoft.com/office/drawing/2014/main" id="{1A9B6D03-5677-9733-271B-78BB6B4E212E}"/>
              </a:ext>
            </a:extLst>
          </p:cNvPr>
          <p:cNvSpPr txBox="1">
            <a:spLocks/>
          </p:cNvSpPr>
          <p:nvPr/>
        </p:nvSpPr>
        <p:spPr>
          <a:xfrm>
            <a:off x="5144788" y="6364542"/>
            <a:ext cx="2501729" cy="1785634"/>
          </a:xfrm>
          <a:prstGeom prst="rect">
            <a:avLst/>
          </a:prstGeom>
        </p:spPr>
        <p:txBody>
          <a:bodyPr vert="horz" lIns="91440" tIns="45720" rIns="91440" bIns="45720" rtlCol="0" anchor="ctr">
            <a:normAutofit/>
          </a:bodyPr>
          <a:lstStyle>
            <a:lvl1pPr algn="l" defTabSz="756117" rtl="0" eaLnBrk="1" latinLnBrk="0" hangingPunct="1">
              <a:lnSpc>
                <a:spcPct val="90000"/>
              </a:lnSpc>
              <a:spcBef>
                <a:spcPct val="0"/>
              </a:spcBef>
              <a:buNone/>
              <a:defRPr kumimoji="1" sz="3473" b="0" kern="1200" cap="all" baseline="0">
                <a:blipFill>
                  <a:blip r:embed="rId5">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ja-JP" altLang="en-US" sz="3450">
                <a:latin typeface="Meiryo UI"/>
                <a:ea typeface="Meiryo UI"/>
              </a:rPr>
              <a:t>裏</a:t>
            </a:r>
          </a:p>
          <a:p>
            <a:endParaRPr lang="ja-JP" altLang="en-US" sz="3450">
              <a:ea typeface="HG明朝B"/>
            </a:endParaRPr>
          </a:p>
        </p:txBody>
      </p:sp>
      <p:sp>
        <p:nvSpPr>
          <p:cNvPr id="16" name="星: 5 pt 15">
            <a:extLst>
              <a:ext uri="{FF2B5EF4-FFF2-40B4-BE49-F238E27FC236}">
                <a16:creationId xmlns:a16="http://schemas.microsoft.com/office/drawing/2014/main" id="{4C5670F7-A7FB-4D41-3C0F-B45C5E753193}"/>
              </a:ext>
            </a:extLst>
          </p:cNvPr>
          <p:cNvSpPr/>
          <p:nvPr/>
        </p:nvSpPr>
        <p:spPr>
          <a:xfrm>
            <a:off x="4559735" y="2601384"/>
            <a:ext cx="493082" cy="493082"/>
          </a:xfrm>
          <a:prstGeom prst="star5">
            <a:avLst/>
          </a:prstGeom>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 name="矢印: 下 16">
            <a:extLst>
              <a:ext uri="{FF2B5EF4-FFF2-40B4-BE49-F238E27FC236}">
                <a16:creationId xmlns:a16="http://schemas.microsoft.com/office/drawing/2014/main" id="{134FCF54-565C-BA86-D422-2B2783312350}"/>
              </a:ext>
            </a:extLst>
          </p:cNvPr>
          <p:cNvSpPr/>
          <p:nvPr/>
        </p:nvSpPr>
        <p:spPr>
          <a:xfrm>
            <a:off x="4559695" y="1857264"/>
            <a:ext cx="470669" cy="582733"/>
          </a:xfrm>
          <a:prstGeom prst="downArrow">
            <a:avLst/>
          </a:prstGeom>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4" name="図 3" descr="店の看板と店の入り口&#10;&#10;自動的に生成された説明">
            <a:extLst>
              <a:ext uri="{FF2B5EF4-FFF2-40B4-BE49-F238E27FC236}">
                <a16:creationId xmlns:a16="http://schemas.microsoft.com/office/drawing/2014/main" id="{2C21EE1B-317B-A5ED-3787-0615066F43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1508" y="5718743"/>
            <a:ext cx="3171998" cy="4245936"/>
          </a:xfrm>
          <a:prstGeom prst="rect">
            <a:avLst/>
          </a:prstGeom>
          <a:ln>
            <a:noFill/>
          </a:ln>
          <a:effectLst>
            <a:softEdge rad="112500"/>
          </a:effectLst>
        </p:spPr>
      </p:pic>
    </p:spTree>
    <p:extLst>
      <p:ext uri="{BB962C8B-B14F-4D97-AF65-F5344CB8AC3E}">
        <p14:creationId xmlns:p14="http://schemas.microsoft.com/office/powerpoint/2010/main" val="2546392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556302A9-8C2C-6579-F6F7-CD08230B5BB6}"/>
              </a:ext>
            </a:extLst>
          </p:cNvPr>
          <p:cNvSpPr/>
          <p:nvPr/>
        </p:nvSpPr>
        <p:spPr>
          <a:xfrm>
            <a:off x="709166" y="485218"/>
            <a:ext cx="6135072" cy="459859"/>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ja-JP" sz="2400" cap="all">
                <a:solidFill>
                  <a:srgbClr val="000000"/>
                </a:solidFill>
                <a:latin typeface="Meiryo UI"/>
                <a:ea typeface="Meiryo UI"/>
              </a:rPr>
              <a:t>鍵の受け渡し</a:t>
            </a:r>
            <a:endParaRPr lang="ja-JP"/>
          </a:p>
        </p:txBody>
      </p:sp>
      <p:sp>
        <p:nvSpPr>
          <p:cNvPr id="7" name="正方形/長方形 6">
            <a:extLst>
              <a:ext uri="{FF2B5EF4-FFF2-40B4-BE49-F238E27FC236}">
                <a16:creationId xmlns:a16="http://schemas.microsoft.com/office/drawing/2014/main" id="{897297CA-2AF7-F729-9B87-8FB424508845}"/>
              </a:ext>
            </a:extLst>
          </p:cNvPr>
          <p:cNvSpPr/>
          <p:nvPr/>
        </p:nvSpPr>
        <p:spPr>
          <a:xfrm>
            <a:off x="769449" y="5511292"/>
            <a:ext cx="6035207" cy="44635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ja-JP" sz="2400">
                <a:solidFill>
                  <a:schemeClr val="tx1"/>
                </a:solidFill>
                <a:latin typeface="Meiryo UI"/>
                <a:ea typeface="Meiryo UI"/>
                <a:cs typeface="Calibri"/>
              </a:rPr>
              <a:t>駐車・駐輪について</a:t>
            </a:r>
            <a:endParaRPr lang="ja-JP">
              <a:cs typeface="Calibri" panose="020F0502020204030204"/>
            </a:endParaRPr>
          </a:p>
        </p:txBody>
      </p:sp>
      <p:sp>
        <p:nvSpPr>
          <p:cNvPr id="19" name="コンテンツ プレースホルダ 18"/>
          <p:cNvSpPr>
            <a:spLocks noGrp="1"/>
          </p:cNvSpPr>
          <p:nvPr>
            <p:ph idx="1"/>
          </p:nvPr>
        </p:nvSpPr>
        <p:spPr>
          <a:xfrm>
            <a:off x="718319" y="941136"/>
            <a:ext cx="6124623" cy="2145805"/>
          </a:xfrm>
        </p:spPr>
        <p:txBody>
          <a:bodyPr vert="horz" lIns="91440" tIns="45720" rIns="91440" bIns="45720" rtlCol="0" anchor="t">
            <a:normAutofit fontScale="92500" lnSpcReduction="10000"/>
          </a:bodyPr>
          <a:lstStyle/>
          <a:p>
            <a:pPr marL="81915" indent="0">
              <a:lnSpc>
                <a:spcPct val="120000"/>
              </a:lnSpc>
              <a:buNone/>
            </a:pPr>
            <a:r>
              <a:rPr lang="ja-JP" altLang="en-US" sz="1400" dirty="0">
                <a:latin typeface="Meiryo UI"/>
                <a:ea typeface="Meiryo UI"/>
              </a:rPr>
              <a:t>表入口に下写真の、鍵用のボックスがあります。</a:t>
            </a:r>
            <a:br>
              <a:rPr lang="en-US" altLang="ja-JP" sz="1400" dirty="0">
                <a:latin typeface="Meiryo UI"/>
                <a:ea typeface="Meiryo UI"/>
              </a:rPr>
            </a:br>
            <a:r>
              <a:rPr kumimoji="1" lang="ja-JP" altLang="en-US" sz="1400" dirty="0">
                <a:latin typeface="Meiryo UI"/>
                <a:ea typeface="Meiryo UI"/>
              </a:rPr>
              <a:t>数字にダイヤルを合わせて鍵をお取りいただき、お入りください。</a:t>
            </a:r>
          </a:p>
          <a:p>
            <a:pPr marL="81915" indent="0">
              <a:lnSpc>
                <a:spcPct val="120000"/>
              </a:lnSpc>
              <a:buNone/>
            </a:pPr>
            <a:r>
              <a:rPr lang="en-US" altLang="ja-JP" sz="1400" dirty="0">
                <a:latin typeface="Meiryo UI"/>
                <a:ea typeface="Meiryo UI"/>
              </a:rPr>
              <a:t>※</a:t>
            </a:r>
            <a:r>
              <a:rPr lang="ja-JP" altLang="en-US" sz="1400" dirty="0">
                <a:latin typeface="Meiryo UI"/>
                <a:ea typeface="Meiryo UI"/>
              </a:rPr>
              <a:t>ロック番号は予約確定メールに記載させて頂いております。</a:t>
            </a:r>
            <a:br>
              <a:rPr lang="en-US" altLang="ja-JP" sz="1400" dirty="0">
                <a:latin typeface="Meiryo UI"/>
                <a:ea typeface="Meiryo UI"/>
              </a:rPr>
            </a:br>
            <a:r>
              <a:rPr lang="ja-JP" altLang="en-US" sz="1400" dirty="0">
                <a:latin typeface="Meiryo UI"/>
                <a:ea typeface="Meiryo UI"/>
              </a:rPr>
              <a:t>ご</a:t>
            </a:r>
            <a:r>
              <a:rPr kumimoji="1" lang="ja-JP" altLang="en-US" sz="1400" dirty="0">
                <a:latin typeface="Meiryo UI"/>
                <a:ea typeface="Meiryo UI"/>
              </a:rPr>
              <a:t>入室時、</a:t>
            </a:r>
            <a:r>
              <a:rPr lang="ja-JP" altLang="en-US" sz="1400" dirty="0">
                <a:latin typeface="Meiryo UI"/>
                <a:ea typeface="Meiryo UI"/>
              </a:rPr>
              <a:t>ご</a:t>
            </a:r>
            <a:r>
              <a:rPr kumimoji="1" lang="ja-JP" altLang="en-US" sz="1400" dirty="0">
                <a:latin typeface="Meiryo UI"/>
                <a:ea typeface="Meiryo UI"/>
              </a:rPr>
              <a:t>退出時の受付は必要ございません。</a:t>
            </a:r>
            <a:endParaRPr lang="en-US" altLang="ja-JP" sz="1400" dirty="0">
              <a:latin typeface="Meiryo UI"/>
              <a:ea typeface="Meiryo UI"/>
            </a:endParaRPr>
          </a:p>
          <a:p>
            <a:pPr marL="81915" indent="0">
              <a:lnSpc>
                <a:spcPct val="120000"/>
              </a:lnSpc>
              <a:buNone/>
            </a:pPr>
            <a:r>
              <a:rPr lang="en-US" altLang="ja-JP" sz="1400" dirty="0">
                <a:latin typeface="Meiryo UI"/>
                <a:ea typeface="Meiryo UI"/>
              </a:rPr>
              <a:t>※</a:t>
            </a:r>
            <a:r>
              <a:rPr lang="ja-JP" altLang="en-US" sz="1400" dirty="0">
                <a:latin typeface="Meiryo UI"/>
                <a:ea typeface="Meiryo UI"/>
              </a:rPr>
              <a:t>ご退出時は、エアコン・蛍光灯等の電源を必ずお切り頂き、</a:t>
            </a:r>
            <a:br>
              <a:rPr lang="en-US" altLang="ja-JP" sz="1400" dirty="0">
                <a:latin typeface="Meiryo UI"/>
                <a:ea typeface="Meiryo UI"/>
              </a:rPr>
            </a:br>
            <a:r>
              <a:rPr lang="ja-JP" altLang="en-US" sz="1400" dirty="0">
                <a:latin typeface="Meiryo UI"/>
                <a:ea typeface="Meiryo UI"/>
              </a:rPr>
              <a:t>　ドアを施錠してから鍵用のボックスに鍵を戻して、ご退出いただきますよう</a:t>
            </a:r>
            <a:br>
              <a:rPr lang="en-US" altLang="ja-JP" sz="1400" dirty="0">
                <a:latin typeface="Meiryo UI"/>
                <a:ea typeface="Meiryo UI"/>
              </a:rPr>
            </a:br>
            <a:r>
              <a:rPr lang="en-US" altLang="ja-JP" sz="1400" dirty="0">
                <a:latin typeface="Meiryo UI"/>
                <a:ea typeface="Meiryo UI"/>
              </a:rPr>
              <a:t>  </a:t>
            </a:r>
            <a:r>
              <a:rPr lang="ja-JP" altLang="en-US" sz="1400" dirty="0">
                <a:latin typeface="Meiryo UI"/>
                <a:ea typeface="Meiryo UI"/>
              </a:rPr>
              <a:t>ご協力お願いいたします。</a:t>
            </a:r>
            <a:endParaRPr lang="en-US" altLang="ja-JP" sz="1400" dirty="0">
              <a:latin typeface="Meiryo UI"/>
              <a:ea typeface="Meiryo UI"/>
            </a:endParaRPr>
          </a:p>
          <a:p>
            <a:pPr marL="0" marR="0" lvl="0" indent="0" algn="l" defTabSz="914400" rtl="0" eaLnBrk="1" fontAlgn="auto" latinLnBrk="0" hangingPunct="1">
              <a:lnSpc>
                <a:spcPct val="100000"/>
              </a:lnSpc>
              <a:spcBef>
                <a:spcPts val="600"/>
              </a:spcBef>
              <a:spcAft>
                <a:spcPts val="0"/>
              </a:spcAft>
              <a:buClr>
                <a:schemeClr val="accent1"/>
              </a:buClr>
              <a:buSzPct val="80000"/>
              <a:buNone/>
              <a:tabLst/>
              <a:defRPr/>
            </a:pPr>
            <a:r>
              <a:rPr kumimoji="1" lang="ja-JP" altLang="en-US" sz="1400" dirty="0">
                <a:latin typeface="Meiryo UI"/>
                <a:ea typeface="Meiryo UI"/>
              </a:rPr>
              <a:t> </a:t>
            </a:r>
            <a:r>
              <a:rPr kumimoji="1" lang="en-US" altLang="ja-JP" sz="1400" dirty="0">
                <a:latin typeface="Meiryo UI"/>
                <a:ea typeface="Meiryo UI"/>
              </a:rPr>
              <a:t>※</a:t>
            </a:r>
            <a:r>
              <a:rPr kumimoji="1" lang="ja-JP" altLang="en-US" sz="1400" dirty="0">
                <a:latin typeface="Meiryo UI"/>
                <a:ea typeface="Meiryo UI"/>
              </a:rPr>
              <a:t>万が一</a:t>
            </a:r>
            <a:r>
              <a:rPr lang="ja-JP" altLang="en-US" sz="1400" dirty="0">
                <a:latin typeface="Meiryo UI"/>
                <a:ea typeface="Meiryo UI"/>
              </a:rPr>
              <a:t>、</a:t>
            </a:r>
            <a:r>
              <a:rPr kumimoji="1" lang="ja-JP" altLang="en-US" sz="1400" dirty="0">
                <a:latin typeface="Meiryo UI"/>
                <a:ea typeface="Meiryo UI"/>
              </a:rPr>
              <a:t>鍵の紛失等ございましたら表紙の問合せ先までご連絡ください。</a:t>
            </a:r>
            <a:endParaRPr lang="en-US" altLang="ja-JP" sz="1400" b="0" i="0" u="none" strike="noStrike" kern="1200" cap="none" spc="0" normalizeH="0" baseline="0" noProof="0" dirty="0">
              <a:ln>
                <a:noFill/>
              </a:ln>
              <a:effectLst/>
              <a:uLnTx/>
              <a:uFillTx/>
              <a:latin typeface="Meiryo UI"/>
              <a:ea typeface="Meiryo UI"/>
            </a:endParaRPr>
          </a:p>
          <a:p>
            <a:pPr marL="81915" marR="0" lvl="0" indent="-151130" algn="l" defTabSz="914400" rtl="0" eaLnBrk="1" fontAlgn="auto" latinLnBrk="0" hangingPunct="1">
              <a:lnSpc>
                <a:spcPct val="100000"/>
              </a:lnSpc>
              <a:spcBef>
                <a:spcPts val="600"/>
              </a:spcBef>
              <a:spcAft>
                <a:spcPts val="0"/>
              </a:spcAft>
              <a:buClr>
                <a:schemeClr val="accent1"/>
              </a:buClr>
              <a:buSzPct val="80000"/>
              <a:tabLst/>
              <a:defRPr/>
            </a:pPr>
            <a:endParaRPr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81915" indent="0">
              <a:buNone/>
            </a:pPr>
            <a:endParaRPr lang="en-US" altLang="ja-JP" sz="1400" dirty="0">
              <a:latin typeface="Meiryo UI" panose="020B0604030504040204" pitchFamily="50" charset="-128"/>
              <a:ea typeface="Meiryo UI" panose="020B0604030504040204" pitchFamily="50" charset="-128"/>
            </a:endParaRPr>
          </a:p>
          <a:p>
            <a:pPr marL="81915" indent="0">
              <a:buNone/>
            </a:pPr>
            <a:endParaRPr lang="en-US" altLang="ja-JP" sz="1400" dirty="0">
              <a:latin typeface="Meiryo UI" panose="020B0604030504040204" pitchFamily="50" charset="-128"/>
              <a:ea typeface="Meiryo UI" panose="020B0604030504040204" pitchFamily="50" charset="-128"/>
            </a:endParaRPr>
          </a:p>
          <a:p>
            <a:pPr marL="151130" indent="-151130">
              <a:buNone/>
            </a:pPr>
            <a:endParaRPr lang="en-US" altLang="ja-JP" sz="1400" dirty="0">
              <a:latin typeface="Meiryo UI" panose="020B0604030504040204" pitchFamily="50" charset="-128"/>
              <a:ea typeface="Meiryo UI" panose="020B0604030504040204" pitchFamily="50" charset="-128"/>
            </a:endParaRPr>
          </a:p>
          <a:p>
            <a:pPr marL="151130" indent="-151130"/>
            <a:endParaRPr lang="ja-JP" altLang="en-US" sz="1400" dirty="0">
              <a:latin typeface="Meiryo UI" panose="020B0604030504040204" pitchFamily="50" charset="-128"/>
              <a:ea typeface="Meiryo UI" panose="020B0604030504040204" pitchFamily="50" charset="-128"/>
            </a:endParaRPr>
          </a:p>
        </p:txBody>
      </p:sp>
      <p:sp>
        <p:nvSpPr>
          <p:cNvPr id="23" name="スライド番号プレースホルダ 22"/>
          <p:cNvSpPr>
            <a:spLocks noGrp="1"/>
          </p:cNvSpPr>
          <p:nvPr>
            <p:ph type="sldNum" sz="quarter" idx="12"/>
          </p:nvPr>
        </p:nvSpPr>
        <p:spPr/>
        <p:txBody>
          <a:bodyPr/>
          <a:lstStyle/>
          <a:p>
            <a:fld id="{200B5FBC-76CD-480B-AA09-500EFB248627}" type="slidenum">
              <a:rPr kumimoji="1" lang="ja-JP" altLang="en-US" smtClean="0">
                <a:latin typeface="Meiryo UI" panose="020B0604030504040204" pitchFamily="50" charset="-128"/>
                <a:ea typeface="Meiryo UI" panose="020B0604030504040204" pitchFamily="50" charset="-128"/>
              </a:rPr>
              <a:pPr/>
              <a:t>5</a:t>
            </a:fld>
            <a:endParaRPr kumimoji="1" lang="ja-JP" altLang="en-US">
              <a:latin typeface="Meiryo UI" panose="020B0604030504040204" pitchFamily="50" charset="-128"/>
              <a:ea typeface="Meiryo UI" panose="020B0604030504040204" pitchFamily="50" charset="-128"/>
            </a:endParaRPr>
          </a:p>
        </p:txBody>
      </p:sp>
      <p:sp>
        <p:nvSpPr>
          <p:cNvPr id="2" name="サブタイトル 9">
            <a:extLst>
              <a:ext uri="{FF2B5EF4-FFF2-40B4-BE49-F238E27FC236}">
                <a16:creationId xmlns:a16="http://schemas.microsoft.com/office/drawing/2014/main" id="{7FC66569-8663-9A8D-D43D-F0C199E3851E}"/>
              </a:ext>
            </a:extLst>
          </p:cNvPr>
          <p:cNvSpPr txBox="1">
            <a:spLocks/>
          </p:cNvSpPr>
          <p:nvPr/>
        </p:nvSpPr>
        <p:spPr>
          <a:xfrm>
            <a:off x="718319" y="6111244"/>
            <a:ext cx="3334747" cy="1046001"/>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1"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1"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1"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1"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1"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1"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9pPr>
            <a:extLst/>
          </a:lstStyle>
          <a:p>
            <a:pPr marL="82296" indent="0" defTabSz="914400">
              <a:buNone/>
            </a:pPr>
            <a:r>
              <a:rPr lang="en-US" altLang="ja-JP" sz="1400">
                <a:latin typeface="Meiryo UI" panose="020B0604030504040204" pitchFamily="50" charset="-128"/>
                <a:ea typeface="Meiryo UI" panose="020B0604030504040204" pitchFamily="50" charset="-128"/>
              </a:rPr>
              <a:t>【</a:t>
            </a:r>
            <a:r>
              <a:rPr lang="ja-JP" altLang="en-US" sz="1400">
                <a:latin typeface="Meiryo UI" panose="020B0604030504040204" pitchFamily="50" charset="-128"/>
                <a:ea typeface="Meiryo UI" panose="020B0604030504040204" pitchFamily="50" charset="-128"/>
              </a:rPr>
              <a:t>お車でお越しのお客様</a:t>
            </a:r>
            <a:r>
              <a:rPr lang="en-US" altLang="ja-JP" sz="1400">
                <a:latin typeface="Meiryo UI" panose="020B0604030504040204" pitchFamily="50" charset="-128"/>
                <a:ea typeface="Meiryo UI" panose="020B0604030504040204" pitchFamily="50" charset="-128"/>
              </a:rPr>
              <a:t>】</a:t>
            </a:r>
            <a:br>
              <a:rPr lang="en-US" altLang="ja-JP" sz="1400">
                <a:latin typeface="Meiryo UI" panose="020B0604030504040204" pitchFamily="50" charset="-128"/>
                <a:ea typeface="Meiryo UI" panose="020B0604030504040204" pitchFamily="50" charset="-128"/>
              </a:rPr>
            </a:br>
            <a:r>
              <a:rPr lang="ja-JP" altLang="en-US" sz="1400">
                <a:latin typeface="Meiryo UI" panose="020B0604030504040204" pitchFamily="50" charset="-128"/>
                <a:ea typeface="Meiryo UI" panose="020B0604030504040204" pitchFamily="50" charset="-128"/>
              </a:rPr>
              <a:t>当施設に駐車場はございません。</a:t>
            </a:r>
            <a:br>
              <a:rPr lang="en-US" altLang="ja-JP" sz="1400">
                <a:latin typeface="Meiryo UI" panose="020B0604030504040204" pitchFamily="50" charset="-128"/>
                <a:ea typeface="Meiryo UI" panose="020B0604030504040204" pitchFamily="50" charset="-128"/>
              </a:rPr>
            </a:br>
            <a:r>
              <a:rPr lang="ja-JP" altLang="en-US" sz="1400">
                <a:latin typeface="Meiryo UI" panose="020B0604030504040204" pitchFamily="50" charset="-128"/>
                <a:ea typeface="Meiryo UI" panose="020B0604030504040204" pitchFamily="50" charset="-128"/>
              </a:rPr>
              <a:t>恐れ入りますが、</a:t>
            </a:r>
            <a:br>
              <a:rPr lang="en-US" altLang="ja-JP" sz="1400">
                <a:latin typeface="Meiryo UI" panose="020B0604030504040204" pitchFamily="50" charset="-128"/>
                <a:ea typeface="Meiryo UI" panose="020B0604030504040204" pitchFamily="50" charset="-128"/>
              </a:rPr>
            </a:br>
            <a:r>
              <a:rPr lang="ja-JP" altLang="en-US" sz="1400">
                <a:latin typeface="Meiryo UI" panose="020B0604030504040204" pitchFamily="50" charset="-128"/>
                <a:ea typeface="Meiryo UI" panose="020B0604030504040204" pitchFamily="50" charset="-128"/>
              </a:rPr>
              <a:t>近くのコインパーキングをご利用下さい。</a:t>
            </a:r>
            <a:endParaRPr lang="en-US" altLang="ja-JP" sz="1400">
              <a:latin typeface="Meiryo UI" panose="020B0604030504040204" pitchFamily="50" charset="-128"/>
              <a:ea typeface="Meiryo UI" panose="020B0604030504040204" pitchFamily="50" charset="-128"/>
            </a:endParaRPr>
          </a:p>
          <a:p>
            <a:pPr marL="82296" indent="0" defTabSz="914400">
              <a:buNone/>
            </a:pPr>
            <a:endParaRPr lang="en-US" altLang="ja-JP" sz="1400">
              <a:latin typeface="Meiryo UI" panose="020B0604030504040204" pitchFamily="50" charset="-128"/>
              <a:ea typeface="Meiryo UI" panose="020B0604030504040204" pitchFamily="50" charset="-128"/>
            </a:endParaRPr>
          </a:p>
          <a:p>
            <a:pPr marL="82296" indent="0" defTabSz="914400">
              <a:buNone/>
            </a:pPr>
            <a:endParaRPr lang="en-US" altLang="ja-JP" sz="1800">
              <a:latin typeface="Meiryo UI" panose="020B0604030504040204" pitchFamily="50" charset="-128"/>
              <a:ea typeface="Meiryo UI" panose="020B0604030504040204" pitchFamily="50" charset="-128"/>
            </a:endParaRPr>
          </a:p>
          <a:p>
            <a:pPr marL="82296" indent="0" defTabSz="914400">
              <a:buNone/>
            </a:pPr>
            <a:endParaRPr lang="en-US" altLang="ja-JP" sz="1800">
              <a:latin typeface="Meiryo UI" panose="020B0604030504040204" pitchFamily="50" charset="-128"/>
              <a:ea typeface="Meiryo UI" panose="020B0604030504040204" pitchFamily="50" charset="-128"/>
            </a:endParaRPr>
          </a:p>
          <a:p>
            <a:pPr defTabSz="914400"/>
            <a:endParaRPr lang="en-US" altLang="ja-JP" sz="1800">
              <a:latin typeface="Meiryo UI" panose="020B0604030504040204" pitchFamily="50" charset="-128"/>
              <a:ea typeface="Meiryo UI" panose="020B0604030504040204" pitchFamily="50" charset="-128"/>
            </a:endParaRPr>
          </a:p>
          <a:p>
            <a:pPr defTabSz="914400"/>
            <a:endParaRPr lang="en-US" altLang="ja-JP" sz="1800">
              <a:latin typeface="Meiryo UI" panose="020B0604030504040204" pitchFamily="50" charset="-128"/>
              <a:ea typeface="Meiryo UI" panose="020B0604030504040204" pitchFamily="50" charset="-128"/>
            </a:endParaRPr>
          </a:p>
          <a:p>
            <a:pPr defTabSz="914400"/>
            <a:endParaRPr lang="en-US" altLang="ja-JP" sz="1800">
              <a:latin typeface="Meiryo UI" panose="020B0604030504040204" pitchFamily="50" charset="-128"/>
              <a:ea typeface="Meiryo UI" panose="020B0604030504040204" pitchFamily="50" charset="-128"/>
            </a:endParaRPr>
          </a:p>
        </p:txBody>
      </p:sp>
      <p:sp>
        <p:nvSpPr>
          <p:cNvPr id="3" name="サブタイトル 9">
            <a:extLst>
              <a:ext uri="{FF2B5EF4-FFF2-40B4-BE49-F238E27FC236}">
                <a16:creationId xmlns:a16="http://schemas.microsoft.com/office/drawing/2014/main" id="{CEBADEDD-CD8C-0BFF-3E66-822A01A44978}"/>
              </a:ext>
            </a:extLst>
          </p:cNvPr>
          <p:cNvSpPr txBox="1">
            <a:spLocks/>
          </p:cNvSpPr>
          <p:nvPr/>
        </p:nvSpPr>
        <p:spPr>
          <a:xfrm>
            <a:off x="826706" y="7306794"/>
            <a:ext cx="5476838" cy="2828011"/>
          </a:xfrm>
          <a:prstGeom prst="rect">
            <a:avLst/>
          </a:prstGeom>
        </p:spPr>
        <p:txBody>
          <a:bodyPr lIns="91440" tIns="45720" rIns="91440" bIns="45720" anchor="t">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1"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1"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1"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1"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1"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1"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9pPr>
            <a:extLst/>
          </a:lstStyle>
          <a:p>
            <a:pPr marL="81915" indent="0" defTabSz="914400">
              <a:buNone/>
            </a:pPr>
            <a:r>
              <a:rPr lang="ja-JP" altLang="en-US" sz="1600">
                <a:latin typeface="Meiryo UI"/>
                <a:ea typeface="Meiryo UI"/>
              </a:rPr>
              <a:t>★近くの最安コインパーキング★</a:t>
            </a:r>
            <a:r>
              <a:rPr lang="ja-JP" altLang="en-US" sz="1400">
                <a:latin typeface="Meiryo UI"/>
                <a:ea typeface="Meiryo UI"/>
              </a:rPr>
              <a:t>（2025年1月時点）</a:t>
            </a:r>
            <a:br>
              <a:rPr lang="en-US" altLang="ja-JP" sz="1400">
                <a:latin typeface="Meiryo UI" panose="020B0604030504040204" pitchFamily="50" charset="-128"/>
                <a:ea typeface="Meiryo UI" panose="020B0604030504040204" pitchFamily="50" charset="-128"/>
              </a:rPr>
            </a:br>
            <a:r>
              <a:rPr lang="en-US" altLang="ja-JP" sz="1400">
                <a:latin typeface="Meiryo UI"/>
                <a:ea typeface="Meiryo UI"/>
              </a:rPr>
              <a:t>【</a:t>
            </a:r>
            <a:r>
              <a:rPr lang="ja-JP" altLang="en-US" sz="1400">
                <a:latin typeface="Meiryo UI"/>
                <a:ea typeface="Meiryo UI"/>
              </a:rPr>
              <a:t>南金田駐車場</a:t>
            </a:r>
            <a:r>
              <a:rPr lang="en-US" altLang="ja-JP" sz="1400">
                <a:latin typeface="Meiryo UI"/>
                <a:ea typeface="Meiryo UI"/>
              </a:rPr>
              <a:t>】</a:t>
            </a:r>
            <a:r>
              <a:rPr lang="ja-JP" altLang="en-US" sz="1400">
                <a:latin typeface="Meiryo UI"/>
                <a:ea typeface="Meiryo UI"/>
              </a:rPr>
              <a:t>〒</a:t>
            </a:r>
            <a:r>
              <a:rPr lang="en-US" altLang="ja-JP" sz="1400">
                <a:latin typeface="Meiryo UI"/>
                <a:ea typeface="Meiryo UI"/>
              </a:rPr>
              <a:t>564-0044 </a:t>
            </a:r>
            <a:r>
              <a:rPr lang="ja-JP" altLang="en-US" sz="1400">
                <a:latin typeface="Meiryo UI"/>
                <a:ea typeface="Meiryo UI"/>
              </a:rPr>
              <a:t>大阪府吹田市南金田１丁目</a:t>
            </a:r>
            <a:r>
              <a:rPr lang="en-US" altLang="ja-JP" sz="1400">
                <a:latin typeface="Meiryo UI"/>
                <a:ea typeface="Meiryo UI"/>
              </a:rPr>
              <a:t>4-1</a:t>
            </a:r>
            <a:endParaRPr lang="ja-JP" altLang="en-US" sz="1400">
              <a:latin typeface="Meiryo UI"/>
              <a:ea typeface="Meiryo UI"/>
            </a:endParaRPr>
          </a:p>
          <a:p>
            <a:pPr marL="81915" indent="0" defTabSz="914400">
              <a:buNone/>
            </a:pPr>
            <a:endParaRPr lang="en-US" altLang="ja-JP" sz="1600">
              <a:latin typeface="Meiryo UI" panose="020B0604030504040204" pitchFamily="50" charset="-128"/>
              <a:ea typeface="Meiryo UI" panose="020B0604030504040204" pitchFamily="50" charset="-128"/>
            </a:endParaRPr>
          </a:p>
          <a:p>
            <a:pPr indent="-283210" defTabSz="914400"/>
            <a:endParaRPr lang="en-US" altLang="ja-JP" sz="1600">
              <a:latin typeface="Meiryo UI" panose="020B0604030504040204" pitchFamily="50" charset="-128"/>
              <a:ea typeface="Meiryo UI" panose="020B0604030504040204" pitchFamily="50" charset="-128"/>
            </a:endParaRPr>
          </a:p>
          <a:p>
            <a:pPr indent="-283210" defTabSz="914400"/>
            <a:endParaRPr lang="en-US" altLang="ja-JP" sz="1600">
              <a:latin typeface="Meiryo UI" panose="020B0604030504040204" pitchFamily="50" charset="-128"/>
              <a:ea typeface="Meiryo UI" panose="020B0604030504040204" pitchFamily="50" charset="-128"/>
            </a:endParaRPr>
          </a:p>
          <a:p>
            <a:pPr indent="-283210" defTabSz="914400"/>
            <a:endParaRPr lang="en-US" altLang="ja-JP" sz="1600">
              <a:latin typeface="Meiryo UI" panose="020B0604030504040204" pitchFamily="50" charset="-128"/>
              <a:ea typeface="Meiryo UI" panose="020B0604030504040204" pitchFamily="50" charset="-128"/>
            </a:endParaRPr>
          </a:p>
        </p:txBody>
      </p:sp>
      <p:pic>
        <p:nvPicPr>
          <p:cNvPr id="9" name="図 8" descr="タイムライン&#10;&#10;自動的に生成された説明">
            <a:extLst>
              <a:ext uri="{FF2B5EF4-FFF2-40B4-BE49-F238E27FC236}">
                <a16:creationId xmlns:a16="http://schemas.microsoft.com/office/drawing/2014/main" id="{6BF419EB-EAD5-0177-C8C2-1057F2243C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7763" y="7899664"/>
            <a:ext cx="2823190" cy="2223957"/>
          </a:xfrm>
          <a:prstGeom prst="rect">
            <a:avLst/>
          </a:prstGeom>
        </p:spPr>
      </p:pic>
      <p:sp>
        <p:nvSpPr>
          <p:cNvPr id="10" name="サブタイトル 9">
            <a:extLst>
              <a:ext uri="{FF2B5EF4-FFF2-40B4-BE49-F238E27FC236}">
                <a16:creationId xmlns:a16="http://schemas.microsoft.com/office/drawing/2014/main" id="{CEBD2D26-1205-1B7E-2561-F2BE76442B99}"/>
              </a:ext>
            </a:extLst>
          </p:cNvPr>
          <p:cNvSpPr txBox="1">
            <a:spLocks/>
          </p:cNvSpPr>
          <p:nvPr/>
        </p:nvSpPr>
        <p:spPr>
          <a:xfrm>
            <a:off x="3781612" y="6081711"/>
            <a:ext cx="3234882" cy="1328936"/>
          </a:xfrm>
          <a:prstGeom prst="rect">
            <a:avLst/>
          </a:prstGeom>
        </p:spPr>
        <p:txBody>
          <a:bodyPr lIns="91440" tIns="45720" rIns="91440" bIns="45720" anchor="t">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1"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1"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1"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1"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1"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1"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9pPr>
            <a:extLst/>
          </a:lstStyle>
          <a:p>
            <a:pPr marL="81915" indent="0" defTabSz="914400">
              <a:buNone/>
            </a:pPr>
            <a:r>
              <a:rPr lang="en-US" altLang="ja-JP" sz="1400">
                <a:latin typeface="Meiryo UI"/>
                <a:ea typeface="Meiryo UI"/>
              </a:rPr>
              <a:t>【</a:t>
            </a:r>
            <a:r>
              <a:rPr lang="ja-JP" altLang="en-US" sz="1400">
                <a:latin typeface="Meiryo UI"/>
                <a:ea typeface="Meiryo UI"/>
              </a:rPr>
              <a:t>自転車でお越しのお客様</a:t>
            </a:r>
            <a:r>
              <a:rPr lang="en-US" altLang="ja-JP" sz="1400">
                <a:latin typeface="Meiryo UI"/>
                <a:ea typeface="Meiryo UI"/>
              </a:rPr>
              <a:t>】</a:t>
            </a:r>
            <a:br>
              <a:rPr lang="en-US" altLang="ja-JP" sz="1400">
                <a:latin typeface="Meiryo UI" panose="020B0604030504040204" pitchFamily="50" charset="-128"/>
                <a:ea typeface="Meiryo UI" panose="020B0604030504040204" pitchFamily="50" charset="-128"/>
              </a:rPr>
            </a:br>
            <a:r>
              <a:rPr lang="ja-JP" altLang="en-US" sz="1400">
                <a:latin typeface="Meiryo UI"/>
                <a:ea typeface="Meiryo UI"/>
              </a:rPr>
              <a:t>玄関表の階段下に</a:t>
            </a:r>
            <a:endParaRPr lang="en-US" altLang="ja-JP" sz="1400">
              <a:latin typeface="Meiryo UI"/>
              <a:ea typeface="Meiryo UI"/>
            </a:endParaRPr>
          </a:p>
          <a:p>
            <a:pPr marL="81915" indent="0" defTabSz="914400">
              <a:buNone/>
            </a:pPr>
            <a:r>
              <a:rPr lang="ja-JP" altLang="en-US" sz="1400">
                <a:latin typeface="Meiryo UI"/>
                <a:ea typeface="Meiryo UI"/>
              </a:rPr>
              <a:t>駐輪スペースがございます。</a:t>
            </a:r>
            <a:endParaRPr lang="en-US" altLang="ja-JP" sz="1400">
              <a:latin typeface="Meiryo UI"/>
              <a:ea typeface="Meiryo UI"/>
            </a:endParaRPr>
          </a:p>
          <a:p>
            <a:pPr marL="81915" indent="0" defTabSz="914400">
              <a:buNone/>
            </a:pPr>
            <a:r>
              <a:rPr lang="ja-JP" altLang="en-US" sz="1400" u="sng">
                <a:latin typeface="Meiryo UI"/>
                <a:ea typeface="Meiryo UI"/>
              </a:rPr>
              <a:t>必ずスペースに収まるよう、ご利用ください。</a:t>
            </a:r>
            <a:endParaRPr lang="ja-JP" altLang="en-US" sz="1400" u="sng">
              <a:latin typeface="Meiryo UI" panose="020B0604030504040204" pitchFamily="50" charset="-128"/>
              <a:ea typeface="Meiryo UI" panose="020B0604030504040204" pitchFamily="50" charset="-128"/>
            </a:endParaRPr>
          </a:p>
          <a:p>
            <a:pPr marL="81915" indent="0" defTabSz="914400">
              <a:buNone/>
            </a:pPr>
            <a:endParaRPr lang="en-US" altLang="ja-JP" sz="1800">
              <a:latin typeface="Meiryo UI" panose="020B0604030504040204" pitchFamily="50" charset="-128"/>
              <a:ea typeface="Meiryo UI" panose="020B0604030504040204" pitchFamily="50" charset="-128"/>
            </a:endParaRPr>
          </a:p>
          <a:p>
            <a:pPr indent="-283210" defTabSz="914400"/>
            <a:endParaRPr lang="en-US" altLang="ja-JP" sz="1800">
              <a:latin typeface="Meiryo UI" panose="020B0604030504040204" pitchFamily="50" charset="-128"/>
              <a:ea typeface="Meiryo UI" panose="020B0604030504040204" pitchFamily="50" charset="-128"/>
            </a:endParaRPr>
          </a:p>
          <a:p>
            <a:pPr indent="-283210" defTabSz="914400"/>
            <a:endParaRPr lang="en-US" altLang="ja-JP" sz="1800">
              <a:latin typeface="Meiryo UI" panose="020B0604030504040204" pitchFamily="50" charset="-128"/>
              <a:ea typeface="Meiryo UI" panose="020B0604030504040204" pitchFamily="50" charset="-128"/>
            </a:endParaRPr>
          </a:p>
          <a:p>
            <a:pPr indent="-283210" defTabSz="914400"/>
            <a:endParaRPr lang="en-US" altLang="ja-JP" sz="1800">
              <a:latin typeface="Meiryo UI" panose="020B0604030504040204" pitchFamily="50" charset="-128"/>
              <a:ea typeface="Meiryo UI" panose="020B0604030504040204" pitchFamily="50" charset="-128"/>
            </a:endParaRPr>
          </a:p>
        </p:txBody>
      </p:sp>
      <p:pic>
        <p:nvPicPr>
          <p:cNvPr id="12" name="図 11">
            <a:extLst>
              <a:ext uri="{FF2B5EF4-FFF2-40B4-BE49-F238E27FC236}">
                <a16:creationId xmlns:a16="http://schemas.microsoft.com/office/drawing/2014/main" id="{1578A00A-5927-C2BB-F790-C6C7C5F6A3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8813" y="8036704"/>
            <a:ext cx="2991749" cy="1897206"/>
          </a:xfrm>
          <a:prstGeom prst="rect">
            <a:avLst/>
          </a:prstGeom>
        </p:spPr>
      </p:pic>
      <p:pic>
        <p:nvPicPr>
          <p:cNvPr id="14" name="図 13" descr="屋内, リモコン, 人, 操作 が含まれている画像&#10;&#10;自動的に生成された説明">
            <a:extLst>
              <a:ext uri="{FF2B5EF4-FFF2-40B4-BE49-F238E27FC236}">
                <a16:creationId xmlns:a16="http://schemas.microsoft.com/office/drawing/2014/main" id="{B490F74C-4840-1C71-DF71-037823D26A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1763" y="3117183"/>
            <a:ext cx="1610807" cy="2145804"/>
          </a:xfrm>
          <a:prstGeom prst="rect">
            <a:avLst/>
          </a:prstGeom>
        </p:spPr>
      </p:pic>
      <p:pic>
        <p:nvPicPr>
          <p:cNvPr id="17" name="図 16" descr="人, 屋内, 持つ, 手 が含まれている画像&#10;&#10;自動的に生成された説明">
            <a:extLst>
              <a:ext uri="{FF2B5EF4-FFF2-40B4-BE49-F238E27FC236}">
                <a16:creationId xmlns:a16="http://schemas.microsoft.com/office/drawing/2014/main" id="{135299C7-5411-043A-62B6-69A121C66E7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76885" y="3117183"/>
            <a:ext cx="1610807" cy="2145805"/>
          </a:xfrm>
          <a:prstGeom prst="rect">
            <a:avLst/>
          </a:prstGeom>
        </p:spPr>
      </p:pic>
      <p:sp>
        <p:nvSpPr>
          <p:cNvPr id="18" name="矢印: 右 17">
            <a:extLst>
              <a:ext uri="{FF2B5EF4-FFF2-40B4-BE49-F238E27FC236}">
                <a16:creationId xmlns:a16="http://schemas.microsoft.com/office/drawing/2014/main" id="{6A425AD4-8BCE-4E84-FE04-D60D19B8C697}"/>
              </a:ext>
            </a:extLst>
          </p:cNvPr>
          <p:cNvSpPr/>
          <p:nvPr/>
        </p:nvSpPr>
        <p:spPr>
          <a:xfrm>
            <a:off x="2912135" y="3950570"/>
            <a:ext cx="1023582" cy="576200"/>
          </a:xfrm>
          <a:prstGeom prst="rightArrow">
            <a:avLst/>
          </a:prstGeom>
          <a:solidFill>
            <a:srgbClr val="FFD24A"/>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09654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5FA8E3CD-AAB8-623A-5AB9-30DD5C232B4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453" t="8186" r="16646" b="51333"/>
          <a:stretch/>
        </p:blipFill>
        <p:spPr>
          <a:xfrm>
            <a:off x="1644247" y="2098383"/>
            <a:ext cx="4387405" cy="3600214"/>
          </a:xfrm>
          <a:prstGeom prst="rect">
            <a:avLst/>
          </a:prstGeom>
        </p:spPr>
      </p:pic>
      <p:sp>
        <p:nvSpPr>
          <p:cNvPr id="3" name="正方形/長方形 2">
            <a:extLst>
              <a:ext uri="{FF2B5EF4-FFF2-40B4-BE49-F238E27FC236}">
                <a16:creationId xmlns:a16="http://schemas.microsoft.com/office/drawing/2014/main" id="{7B83DE4B-2DA8-6BA2-4F01-72B014FB7625}"/>
              </a:ext>
            </a:extLst>
          </p:cNvPr>
          <p:cNvSpPr/>
          <p:nvPr/>
        </p:nvSpPr>
        <p:spPr>
          <a:xfrm>
            <a:off x="630176" y="419587"/>
            <a:ext cx="6494908" cy="545520"/>
          </a:xfrm>
          <a:prstGeom prst="rect">
            <a:avLst/>
          </a:prstGeom>
          <a:solidFill>
            <a:srgbClr val="ABFFC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ja-JP" sz="2400" cap="all">
                <a:solidFill>
                  <a:srgbClr val="000000"/>
                </a:solidFill>
                <a:latin typeface="Meiryo UI"/>
                <a:ea typeface="Meiryo UI"/>
              </a:rPr>
              <a:t>施設紹介</a:t>
            </a:r>
            <a:endParaRPr lang="ja-JP" sz="2400">
              <a:cs typeface="Calibri" panose="020F0502020204030204"/>
            </a:endParaRPr>
          </a:p>
        </p:txBody>
      </p:sp>
      <p:sp>
        <p:nvSpPr>
          <p:cNvPr id="23" name="スライド番号プレースホルダ 22"/>
          <p:cNvSpPr>
            <a:spLocks noGrp="1"/>
          </p:cNvSpPr>
          <p:nvPr>
            <p:ph type="sldNum" sz="quarter" idx="12"/>
          </p:nvPr>
        </p:nvSpPr>
        <p:spPr/>
        <p:txBody>
          <a:bodyPr/>
          <a:lstStyle/>
          <a:p>
            <a:fld id="{200B5FBC-76CD-480B-AA09-500EFB248627}" type="slidenum">
              <a:rPr kumimoji="1" lang="ja-JP" altLang="en-US" smtClean="0"/>
              <a:pPr/>
              <a:t>6</a:t>
            </a:fld>
            <a:endParaRPr kumimoji="1" lang="ja-JP" altLang="en-US"/>
          </a:p>
        </p:txBody>
      </p:sp>
      <p:sp>
        <p:nvSpPr>
          <p:cNvPr id="20" name="テキスト ボックス 19"/>
          <p:cNvSpPr txBox="1"/>
          <p:nvPr/>
        </p:nvSpPr>
        <p:spPr>
          <a:xfrm>
            <a:off x="719322" y="966841"/>
            <a:ext cx="6715493" cy="830997"/>
          </a:xfrm>
          <a:prstGeom prst="rect">
            <a:avLst/>
          </a:prstGeom>
          <a:noFill/>
        </p:spPr>
        <p:txBody>
          <a:bodyPr wrap="square" rtlCol="0">
            <a:spAutoFit/>
          </a:bodyPr>
          <a:lstStyle/>
          <a:p>
            <a:pPr algn="l" rtl="0" fontAlgn="base">
              <a:spcBef>
                <a:spcPts val="0"/>
              </a:spcBef>
            </a:pPr>
            <a:r>
              <a:rPr lang="ja-JP" altLang="en-US" sz="1600" b="0" i="0">
                <a:solidFill>
                  <a:srgbClr val="000000"/>
                </a:solidFill>
                <a:effectLst/>
                <a:highlight>
                  <a:srgbClr val="FFFFFF"/>
                </a:highlight>
                <a:latin typeface="Meiryo UI" panose="020B0604030504040204" pitchFamily="50" charset="-128"/>
                <a:ea typeface="Meiryo UI" panose="020B0604030504040204" pitchFamily="50" charset="-128"/>
              </a:rPr>
              <a:t>利用可能エリアについ</a:t>
            </a:r>
            <a:r>
              <a:rPr lang="ja-JP" altLang="en-US" sz="1600">
                <a:solidFill>
                  <a:srgbClr val="000000"/>
                </a:solidFill>
                <a:highlight>
                  <a:srgbClr val="FFFFFF"/>
                </a:highlight>
                <a:latin typeface="Meiryo UI" panose="020B0604030504040204" pitchFamily="50" charset="-128"/>
                <a:ea typeface="Meiryo UI" panose="020B0604030504040204" pitchFamily="50" charset="-128"/>
              </a:rPr>
              <a:t>て</a:t>
            </a:r>
            <a:endParaRPr lang="en-US" altLang="ja-JP" sz="1600">
              <a:solidFill>
                <a:srgbClr val="000000"/>
              </a:solidFill>
              <a:highlight>
                <a:srgbClr val="FFFFFF"/>
              </a:highlight>
              <a:latin typeface="Meiryo UI" panose="020B0604030504040204" pitchFamily="50" charset="-128"/>
              <a:ea typeface="Meiryo UI" panose="020B0604030504040204" pitchFamily="50" charset="-128"/>
            </a:endParaRPr>
          </a:p>
          <a:p>
            <a:pPr algn="l" rtl="0" fontAlgn="base">
              <a:spcBef>
                <a:spcPts val="0"/>
              </a:spcBef>
            </a:pPr>
            <a:r>
              <a:rPr lang="ja-JP" altLang="en-US" sz="1600">
                <a:solidFill>
                  <a:srgbClr val="000000"/>
                </a:solidFill>
                <a:highlight>
                  <a:srgbClr val="FFFFFF"/>
                </a:highlight>
                <a:latin typeface="Meiryo UI" panose="020B0604030504040204" pitchFamily="50" charset="-128"/>
                <a:ea typeface="Meiryo UI" panose="020B0604030504040204" pitchFamily="50" charset="-128"/>
              </a:rPr>
              <a:t>階段の踊り場・・・喫煙所</a:t>
            </a:r>
            <a:endParaRPr lang="en-US" altLang="ja-JP" sz="1600">
              <a:solidFill>
                <a:srgbClr val="000000"/>
              </a:solidFill>
              <a:highlight>
                <a:srgbClr val="FFFFFF"/>
              </a:highlight>
              <a:latin typeface="Meiryo UI" panose="020B0604030504040204" pitchFamily="50" charset="-128"/>
              <a:ea typeface="Meiryo UI" panose="020B0604030504040204" pitchFamily="50" charset="-128"/>
            </a:endParaRPr>
          </a:p>
          <a:p>
            <a:pPr algn="l" rtl="0" fontAlgn="base">
              <a:spcBef>
                <a:spcPts val="0"/>
              </a:spcBef>
            </a:pPr>
            <a:r>
              <a:rPr lang="ja-JP" altLang="en-US" sz="1600" b="0" i="0">
                <a:solidFill>
                  <a:srgbClr val="000000"/>
                </a:solidFill>
                <a:effectLst/>
                <a:highlight>
                  <a:srgbClr val="FFFFFF"/>
                </a:highlight>
                <a:latin typeface="Meiryo UI" panose="020B0604030504040204" pitchFamily="50" charset="-128"/>
                <a:ea typeface="Meiryo UI" panose="020B0604030504040204" pitchFamily="50" charset="-128"/>
              </a:rPr>
              <a:t>２</a:t>
            </a:r>
            <a:r>
              <a:rPr lang="en-US" altLang="ja-JP" sz="1600" b="0" i="0">
                <a:solidFill>
                  <a:srgbClr val="000000"/>
                </a:solidFill>
                <a:effectLst/>
                <a:highlight>
                  <a:srgbClr val="FFFFFF"/>
                </a:highlight>
                <a:latin typeface="Meiryo UI" panose="020B0604030504040204" pitchFamily="50" charset="-128"/>
                <a:ea typeface="Meiryo UI" panose="020B0604030504040204" pitchFamily="50" charset="-128"/>
              </a:rPr>
              <a:t>F</a:t>
            </a:r>
            <a:r>
              <a:rPr lang="ja-JP" altLang="en-US" sz="1600" b="0" i="0">
                <a:solidFill>
                  <a:srgbClr val="000000"/>
                </a:solidFill>
                <a:effectLst/>
                <a:highlight>
                  <a:srgbClr val="FFFFFF"/>
                </a:highlight>
                <a:latin typeface="Meiryo UI" panose="020B0604030504040204" pitchFamily="50" charset="-128"/>
                <a:ea typeface="Meiryo UI" panose="020B0604030504040204" pitchFamily="50" charset="-128"/>
              </a:rPr>
              <a:t>・・・多目的スペース（稽古場）、トイレ</a:t>
            </a:r>
            <a:endParaRPr lang="en-US" altLang="ja-JP" sz="1600" b="0" i="0">
              <a:solidFill>
                <a:srgbClr val="000000"/>
              </a:solidFill>
              <a:effectLst/>
              <a:highlight>
                <a:srgbClr val="FFFFFF"/>
              </a:highlight>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5932BFA7-83FB-C252-0423-421226E49013}"/>
              </a:ext>
            </a:extLst>
          </p:cNvPr>
          <p:cNvSpPr txBox="1"/>
          <p:nvPr/>
        </p:nvSpPr>
        <p:spPr>
          <a:xfrm>
            <a:off x="721414" y="1796772"/>
            <a:ext cx="6200235" cy="307777"/>
          </a:xfrm>
          <a:prstGeom prst="rect">
            <a:avLst/>
          </a:prstGeom>
          <a:noFill/>
        </p:spPr>
        <p:txBody>
          <a:bodyPr wrap="square" rtlCol="0">
            <a:spAutoFit/>
          </a:bodyPr>
          <a:lstStyle/>
          <a:p>
            <a:r>
              <a:rPr kumimoji="1" lang="ja-JP" altLang="en-US" sz="1400"/>
              <a:t>　</a:t>
            </a:r>
            <a:r>
              <a:rPr lang="en-US" altLang="ja-JP" sz="1400"/>
              <a:t>※</a:t>
            </a:r>
            <a:r>
              <a:rPr lang="ja-JP" altLang="en-US" sz="1400"/>
              <a:t>使用可能エリア以外はご入室をお断りさせていただいております。</a:t>
            </a:r>
            <a:endParaRPr kumimoji="1" lang="ja-JP" altLang="en-US" sz="1400"/>
          </a:p>
        </p:txBody>
      </p:sp>
      <p:sp>
        <p:nvSpPr>
          <p:cNvPr id="7" name="吹き出し: 右矢印 6">
            <a:extLst>
              <a:ext uri="{FF2B5EF4-FFF2-40B4-BE49-F238E27FC236}">
                <a16:creationId xmlns:a16="http://schemas.microsoft.com/office/drawing/2014/main" id="{B61F79DD-7366-67C1-6B22-07A9EF084AD2}"/>
              </a:ext>
            </a:extLst>
          </p:cNvPr>
          <p:cNvSpPr/>
          <p:nvPr/>
        </p:nvSpPr>
        <p:spPr>
          <a:xfrm>
            <a:off x="906953" y="4532366"/>
            <a:ext cx="1092864" cy="1172184"/>
          </a:xfrm>
          <a:prstGeom prst="rightArrowCallout">
            <a:avLst/>
          </a:prstGeom>
          <a:ln w="28575">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8" name="吹き出し: 右矢印 7">
            <a:extLst>
              <a:ext uri="{FF2B5EF4-FFF2-40B4-BE49-F238E27FC236}">
                <a16:creationId xmlns:a16="http://schemas.microsoft.com/office/drawing/2014/main" id="{51F2DF7A-2A90-FD22-AE29-F4E1C0D675A3}"/>
              </a:ext>
            </a:extLst>
          </p:cNvPr>
          <p:cNvSpPr/>
          <p:nvPr/>
        </p:nvSpPr>
        <p:spPr>
          <a:xfrm rot="10800000">
            <a:off x="5757652" y="4422421"/>
            <a:ext cx="921667" cy="986585"/>
          </a:xfrm>
          <a:prstGeom prst="rightArrowCallout">
            <a:avLst/>
          </a:prstGeom>
          <a:ln w="28575">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DF8B0343-C9D0-4627-68C9-2B9956FF3B8F}"/>
              </a:ext>
            </a:extLst>
          </p:cNvPr>
          <p:cNvSpPr txBox="1"/>
          <p:nvPr/>
        </p:nvSpPr>
        <p:spPr>
          <a:xfrm>
            <a:off x="903528" y="4675180"/>
            <a:ext cx="615553" cy="1282103"/>
          </a:xfrm>
          <a:prstGeom prst="rect">
            <a:avLst/>
          </a:prstGeom>
          <a:noFill/>
        </p:spPr>
        <p:txBody>
          <a:bodyPr vert="eaVert" wrap="square" lIns="91440" tIns="45720" rIns="91440" bIns="45720" rtlCol="0" anchor="t">
            <a:spAutoFit/>
          </a:bodyPr>
          <a:lstStyle/>
          <a:p>
            <a:r>
              <a:rPr kumimoji="1" lang="ja-JP" altLang="en-US" sz="1400"/>
              <a:t>掃除用具</a:t>
            </a:r>
            <a:endParaRPr kumimoji="1" lang="en-US" altLang="ja-JP" sz="1400"/>
          </a:p>
          <a:p>
            <a:r>
              <a:rPr kumimoji="1" lang="ja-JP" altLang="en-US" sz="1400">
                <a:ea typeface="メイリオ"/>
              </a:rPr>
              <a:t>（室内用）</a:t>
            </a:r>
            <a:endParaRPr lang="ja-JP" altLang="en-US" sz="1400">
              <a:ea typeface="メイリオ"/>
              <a:cs typeface="Calibri"/>
            </a:endParaRPr>
          </a:p>
        </p:txBody>
      </p:sp>
      <p:sp>
        <p:nvSpPr>
          <p:cNvPr id="11" name="テキスト ボックス 10">
            <a:extLst>
              <a:ext uri="{FF2B5EF4-FFF2-40B4-BE49-F238E27FC236}">
                <a16:creationId xmlns:a16="http://schemas.microsoft.com/office/drawing/2014/main" id="{FBC563E4-CA6A-AFC3-EE80-39269A09C2B2}"/>
              </a:ext>
            </a:extLst>
          </p:cNvPr>
          <p:cNvSpPr txBox="1"/>
          <p:nvPr/>
        </p:nvSpPr>
        <p:spPr>
          <a:xfrm>
            <a:off x="6028025" y="4526899"/>
            <a:ext cx="615553" cy="1167889"/>
          </a:xfrm>
          <a:prstGeom prst="rect">
            <a:avLst/>
          </a:prstGeom>
          <a:noFill/>
        </p:spPr>
        <p:txBody>
          <a:bodyPr vert="eaVert" wrap="square" rtlCol="0">
            <a:spAutoFit/>
          </a:bodyPr>
          <a:lstStyle/>
          <a:p>
            <a:r>
              <a:rPr kumimoji="1" lang="ja-JP" altLang="en-US" sz="1400"/>
              <a:t>掃除用具</a:t>
            </a:r>
            <a:endParaRPr kumimoji="1" lang="en-US" altLang="ja-JP" sz="1400"/>
          </a:p>
          <a:p>
            <a:r>
              <a:rPr kumimoji="1" lang="en-US" altLang="ja-JP" sz="1400"/>
              <a:t>(</a:t>
            </a:r>
            <a:r>
              <a:rPr kumimoji="1" lang="ja-JP" altLang="en-US" sz="1200"/>
              <a:t>トイレ用</a:t>
            </a:r>
            <a:r>
              <a:rPr kumimoji="1" lang="en-US" altLang="ja-JP" sz="1400"/>
              <a:t>)</a:t>
            </a:r>
            <a:endParaRPr kumimoji="1" lang="ja-JP" altLang="en-US" sz="1400"/>
          </a:p>
        </p:txBody>
      </p:sp>
      <p:cxnSp>
        <p:nvCxnSpPr>
          <p:cNvPr id="14" name="コネクタ: カギ線 13">
            <a:extLst>
              <a:ext uri="{FF2B5EF4-FFF2-40B4-BE49-F238E27FC236}">
                <a16:creationId xmlns:a16="http://schemas.microsoft.com/office/drawing/2014/main" id="{9EE00ADA-7BB4-0EDF-DC97-45E3E13156C6}"/>
              </a:ext>
            </a:extLst>
          </p:cNvPr>
          <p:cNvCxnSpPr>
            <a:cxnSpLocks/>
          </p:cNvCxnSpPr>
          <p:nvPr/>
        </p:nvCxnSpPr>
        <p:spPr>
          <a:xfrm>
            <a:off x="4601912" y="3440998"/>
            <a:ext cx="354100" cy="980693"/>
          </a:xfrm>
          <a:prstGeom prst="bentConnector3">
            <a:avLst>
              <a:gd name="adj1" fmla="val 31555"/>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65324E8B-E47D-27B3-BAF3-97AA0E95FA8B}"/>
              </a:ext>
            </a:extLst>
          </p:cNvPr>
          <p:cNvSpPr txBox="1"/>
          <p:nvPr/>
        </p:nvSpPr>
        <p:spPr>
          <a:xfrm>
            <a:off x="3623636" y="3151308"/>
            <a:ext cx="103121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400">
                <a:ea typeface="メイリオ"/>
                <a:cs typeface="Calibri"/>
              </a:rPr>
              <a:t>エアコン</a:t>
            </a:r>
            <a:endParaRPr lang="ja-JP" altLang="en-US" sz="1400">
              <a:ea typeface="メイリオ" panose="020B0604030504040204" pitchFamily="34" charset="-128"/>
              <a:cs typeface="Calibri"/>
            </a:endParaRPr>
          </a:p>
          <a:p>
            <a:pPr algn="l"/>
            <a:r>
              <a:rPr lang="ja-JP" altLang="en-US" sz="1400">
                <a:ea typeface="メイリオ"/>
                <a:cs typeface="Calibri"/>
              </a:rPr>
              <a:t>リモコン</a:t>
            </a:r>
          </a:p>
        </p:txBody>
      </p:sp>
      <p:sp>
        <p:nvSpPr>
          <p:cNvPr id="13" name="楕円 12">
            <a:extLst>
              <a:ext uri="{FF2B5EF4-FFF2-40B4-BE49-F238E27FC236}">
                <a16:creationId xmlns:a16="http://schemas.microsoft.com/office/drawing/2014/main" id="{54C40EDB-9D73-D453-8CE2-8FFBE5A6810E}"/>
              </a:ext>
            </a:extLst>
          </p:cNvPr>
          <p:cNvSpPr/>
          <p:nvPr/>
        </p:nvSpPr>
        <p:spPr>
          <a:xfrm>
            <a:off x="3484400" y="3091488"/>
            <a:ext cx="1110798" cy="701557"/>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8" name="タイトル 5">
            <a:extLst>
              <a:ext uri="{FF2B5EF4-FFF2-40B4-BE49-F238E27FC236}">
                <a16:creationId xmlns:a16="http://schemas.microsoft.com/office/drawing/2014/main" id="{EE67288B-4A74-6170-B726-AEE431C267C0}"/>
              </a:ext>
            </a:extLst>
          </p:cNvPr>
          <p:cNvSpPr txBox="1">
            <a:spLocks/>
          </p:cNvSpPr>
          <p:nvPr/>
        </p:nvSpPr>
        <p:spPr>
          <a:xfrm>
            <a:off x="579630" y="5953374"/>
            <a:ext cx="6552396" cy="446064"/>
          </a:xfrm>
          <a:prstGeom prst="rect">
            <a:avLst/>
          </a:prstGeom>
          <a:solidFill>
            <a:srgbClr val="ABFFCD"/>
          </a:solidFill>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defPPr>
              <a:defRPr lang="en-US"/>
            </a:defPPr>
            <a:lvl1pPr marL="0" algn="l" defTabSz="756117" rtl="0" eaLnBrk="1" latinLnBrk="0" hangingPunct="1">
              <a:lnSpc>
                <a:spcPct val="90000"/>
              </a:lnSpc>
              <a:spcBef>
                <a:spcPct val="0"/>
              </a:spcBef>
              <a:buNone/>
              <a:defRPr kumimoji="1" sz="3473" b="0" kern="1200" cap="all" baseline="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ja-JP" altLang="en-US" sz="2400">
                <a:solidFill>
                  <a:schemeClr val="tx1"/>
                </a:solidFill>
                <a:ea typeface="メイリオ"/>
                <a:cs typeface="Calibri"/>
              </a:rPr>
              <a:t>多目的スペース（稽古場）</a:t>
            </a:r>
          </a:p>
        </p:txBody>
      </p:sp>
      <p:sp>
        <p:nvSpPr>
          <p:cNvPr id="24" name="テキスト ボックス 23">
            <a:extLst>
              <a:ext uri="{FF2B5EF4-FFF2-40B4-BE49-F238E27FC236}">
                <a16:creationId xmlns:a16="http://schemas.microsoft.com/office/drawing/2014/main" id="{2C4E4D53-7AD0-D7BE-0ECC-407F65ECB006}"/>
              </a:ext>
            </a:extLst>
          </p:cNvPr>
          <p:cNvSpPr txBox="1"/>
          <p:nvPr/>
        </p:nvSpPr>
        <p:spPr>
          <a:xfrm>
            <a:off x="575527" y="6408447"/>
            <a:ext cx="6565703" cy="3323987"/>
          </a:xfrm>
          <a:prstGeom prst="rect">
            <a:avLst/>
          </a:prstGeom>
          <a:noFill/>
        </p:spPr>
        <p:txBody>
          <a:bodyPr wrap="square" lIns="91440" tIns="45720" rIns="91440" bIns="45720" rtlCol="0" anchor="t">
            <a:spAutoFit/>
          </a:bodyPr>
          <a:lstStyle/>
          <a:p>
            <a:endParaRPr kumimoji="1" lang="ja-JP" altLang="en-US" sz="1400">
              <a:ea typeface="メイリオ"/>
            </a:endParaRPr>
          </a:p>
          <a:p>
            <a:r>
              <a:rPr kumimoji="1" lang="ja-JP" altLang="en-US" sz="1400">
                <a:ea typeface="メイリオ"/>
              </a:rPr>
              <a:t>・当施設は原則土足厳禁となっております。玄関横の靴箱をご利用ください。</a:t>
            </a:r>
            <a:endParaRPr lang="en-US" altLang="ja-JP" sz="1400">
              <a:ea typeface="メイリオ"/>
              <a:cs typeface="Calibri" panose="020F0502020204030204"/>
            </a:endParaRPr>
          </a:p>
          <a:p>
            <a:r>
              <a:rPr kumimoji="1" lang="ja-JP" altLang="en-US" sz="1400">
                <a:ea typeface="メイリオ"/>
              </a:rPr>
              <a:t>・エアコン(冷暖房)、冷蔵庫、更衣コーナー、掃除用具は</a:t>
            </a:r>
            <a:endParaRPr lang="en-US" altLang="ja-JP" sz="1400">
              <a:ea typeface="メイリオ"/>
              <a:cs typeface="Calibri" panose="020F0502020204030204"/>
            </a:endParaRPr>
          </a:p>
          <a:p>
            <a:r>
              <a:rPr kumimoji="1" lang="ja-JP" altLang="en-US" sz="1400">
                <a:ea typeface="メイリオ"/>
              </a:rPr>
              <a:t>　ご自由にご利用ください。</a:t>
            </a:r>
            <a:endParaRPr lang="en-US" altLang="ja-JP" sz="1400">
              <a:ea typeface="メイリオ"/>
              <a:cs typeface="Calibri"/>
            </a:endParaRPr>
          </a:p>
          <a:p>
            <a:r>
              <a:rPr kumimoji="1" lang="ja-JP" altLang="en-US" sz="1400">
                <a:ea typeface="メイリオ"/>
              </a:rPr>
              <a:t>・エアコン操作は、壁付けリモコンが設置されておりますので、そちらを</a:t>
            </a:r>
            <a:endParaRPr lang="en-US" altLang="ja-JP" sz="1400">
              <a:ea typeface="メイリオ"/>
              <a:cs typeface="Calibri" panose="020F0502020204030204"/>
            </a:endParaRPr>
          </a:p>
          <a:p>
            <a:r>
              <a:rPr kumimoji="1" lang="ja-JP" altLang="en-US" sz="1400">
                <a:ea typeface="メイリオ"/>
              </a:rPr>
              <a:t>　ご利用くださいませ。</a:t>
            </a:r>
            <a:endParaRPr lang="en-US" altLang="ja-JP" sz="1400">
              <a:ea typeface="メイリオ"/>
              <a:cs typeface="Calibri"/>
            </a:endParaRPr>
          </a:p>
          <a:p>
            <a:r>
              <a:rPr lang="ja-JP" altLang="en-US" sz="1400">
                <a:ea typeface="メイリオ"/>
                <a:cs typeface="Calibri"/>
              </a:rPr>
              <a:t>・音響・照明ブース内、機材棚、材料置場は、不測の事故につながる可能性が</a:t>
            </a:r>
            <a:endParaRPr lang="ja-JP" altLang="en-US" sz="1400">
              <a:ea typeface="メイリオ" panose="020B0604030504040204" pitchFamily="34" charset="-128"/>
              <a:cs typeface="Calibri"/>
            </a:endParaRPr>
          </a:p>
          <a:p>
            <a:r>
              <a:rPr lang="ja-JP" altLang="en-US" sz="1400">
                <a:ea typeface="メイリオ"/>
                <a:cs typeface="Calibri"/>
              </a:rPr>
              <a:t>　あるため、お手を触れないようお願いいたします。</a:t>
            </a:r>
            <a:endParaRPr lang="ja-JP" altLang="en-US" sz="1400">
              <a:ea typeface="メイリオ" panose="020B0604030504040204" pitchFamily="34" charset="-128"/>
              <a:cs typeface="Calibri"/>
            </a:endParaRPr>
          </a:p>
          <a:p>
            <a:endParaRPr kumimoji="1" lang="en-US" altLang="ja-JP" sz="1400">
              <a:ea typeface="メイリオ"/>
            </a:endParaRPr>
          </a:p>
          <a:p>
            <a:endParaRPr kumimoji="1" lang="en-US" altLang="ja-JP" sz="1400">
              <a:ea typeface="メイリオ"/>
            </a:endParaRPr>
          </a:p>
          <a:p>
            <a:endParaRPr lang="en-US" altLang="ja-JP" sz="1400">
              <a:ea typeface="メイリオ"/>
              <a:cs typeface="Calibri" panose="020F0502020204030204"/>
            </a:endParaRPr>
          </a:p>
          <a:p>
            <a:endParaRPr kumimoji="1" lang="en-US" altLang="ja-JP" sz="1400">
              <a:ea typeface="メイリオ"/>
            </a:endParaRPr>
          </a:p>
          <a:p>
            <a:r>
              <a:rPr kumimoji="1" lang="en-US" altLang="ja-JP" sz="1400">
                <a:ea typeface="メイリオ"/>
              </a:rPr>
              <a:t>※</a:t>
            </a:r>
            <a:r>
              <a:rPr kumimoji="1" lang="ja-JP" altLang="en-US" sz="1400">
                <a:ea typeface="メイリオ"/>
              </a:rPr>
              <a:t>ご退出時は、エアコン・施設の</a:t>
            </a:r>
            <a:endParaRPr lang="en-US" altLang="ja-JP" sz="1400">
              <a:ea typeface="メイリオ"/>
              <a:cs typeface="Calibri"/>
            </a:endParaRPr>
          </a:p>
          <a:p>
            <a:r>
              <a:rPr kumimoji="1" lang="ja-JP" altLang="en-US" sz="1400">
                <a:ea typeface="メイリオ"/>
              </a:rPr>
              <a:t> 電気をお切りいただいてから</a:t>
            </a:r>
            <a:endParaRPr lang="en-US" altLang="ja-JP" sz="1400">
              <a:ea typeface="メイリオ"/>
              <a:cs typeface="Calibri" panose="020F0502020204030204"/>
            </a:endParaRPr>
          </a:p>
          <a:p>
            <a:r>
              <a:rPr kumimoji="1" lang="ja-JP" altLang="en-US" sz="1400">
                <a:ea typeface="メイリオ"/>
              </a:rPr>
              <a:t> 鍵の施錠をお願いいたします。</a:t>
            </a:r>
            <a:endParaRPr lang="en-US" altLang="ja-JP" sz="1400">
              <a:ea typeface="メイリオ"/>
              <a:cs typeface="Calibri"/>
            </a:endParaRPr>
          </a:p>
        </p:txBody>
      </p:sp>
      <p:pic>
        <p:nvPicPr>
          <p:cNvPr id="4" name="図 3" descr="屋内, 天井, 部屋, 床 が含まれている画像&#10;&#10;AI によって生成されたコンテンツは間違っている可能性があります。">
            <a:extLst>
              <a:ext uri="{FF2B5EF4-FFF2-40B4-BE49-F238E27FC236}">
                <a16:creationId xmlns:a16="http://schemas.microsoft.com/office/drawing/2014/main" id="{6167A58C-D22B-B987-C602-E1453710836D}"/>
              </a:ext>
            </a:extLst>
          </p:cNvPr>
          <p:cNvPicPr>
            <a:picLocks noChangeAspect="1"/>
          </p:cNvPicPr>
          <p:nvPr/>
        </p:nvPicPr>
        <p:blipFill>
          <a:blip r:embed="rId4"/>
          <a:stretch>
            <a:fillRect/>
          </a:stretch>
        </p:blipFill>
        <p:spPr>
          <a:xfrm>
            <a:off x="3486064" y="8233973"/>
            <a:ext cx="3156610" cy="2089429"/>
          </a:xfrm>
          <a:prstGeom prst="rect">
            <a:avLst/>
          </a:prstGeom>
          <a:ln>
            <a:noFill/>
          </a:ln>
          <a:effectLst>
            <a:softEdge rad="112500"/>
          </a:effectLst>
        </p:spPr>
      </p:pic>
    </p:spTree>
    <p:extLst>
      <p:ext uri="{BB962C8B-B14F-4D97-AF65-F5344CB8AC3E}">
        <p14:creationId xmlns:p14="http://schemas.microsoft.com/office/powerpoint/2010/main" val="1116959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DF94A-3616-9C2E-7D0B-77747C7B1100}"/>
            </a:ext>
          </a:extLst>
        </p:cNvPr>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2873EC79-E1DA-A6B9-6FA2-0D21530C6B6D}"/>
              </a:ext>
            </a:extLst>
          </p:cNvPr>
          <p:cNvSpPr>
            <a:spLocks noGrp="1"/>
          </p:cNvSpPr>
          <p:nvPr>
            <p:ph type="sldNum" sz="quarter" idx="12"/>
          </p:nvPr>
        </p:nvSpPr>
        <p:spPr/>
        <p:txBody>
          <a:bodyPr/>
          <a:lstStyle/>
          <a:p>
            <a:fld id="{200B5FBC-76CD-480B-AA09-500EFB248627}" type="slidenum">
              <a:rPr kumimoji="1" lang="ja-JP" altLang="en-US" smtClean="0"/>
              <a:pPr/>
              <a:t>7</a:t>
            </a:fld>
            <a:endParaRPr kumimoji="1" lang="ja-JP" altLang="en-US"/>
          </a:p>
        </p:txBody>
      </p:sp>
      <p:sp>
        <p:nvSpPr>
          <p:cNvPr id="6" name="タイトル 5">
            <a:extLst>
              <a:ext uri="{FF2B5EF4-FFF2-40B4-BE49-F238E27FC236}">
                <a16:creationId xmlns:a16="http://schemas.microsoft.com/office/drawing/2014/main" id="{20F589D8-3210-EB78-309D-B9EEAE1EA685}"/>
              </a:ext>
            </a:extLst>
          </p:cNvPr>
          <p:cNvSpPr>
            <a:spLocks noGrp="1"/>
          </p:cNvSpPr>
          <p:nvPr>
            <p:ph type="title"/>
          </p:nvPr>
        </p:nvSpPr>
        <p:spPr>
          <a:xfrm>
            <a:off x="447401" y="485732"/>
            <a:ext cx="6552396" cy="487143"/>
          </a:xfrm>
          <a:prstGeom prst="rect">
            <a:avLst/>
          </a:prstGeom>
          <a:solidFill>
            <a:srgbClr val="ABFFC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oAutofit/>
          </a:bodyPr>
          <a:lstStyle/>
          <a:p>
            <a:r>
              <a:rPr lang="ja-JP" sz="2400">
                <a:solidFill>
                  <a:schemeClr val="tx1"/>
                </a:solidFill>
                <a:ea typeface="メイリオ"/>
              </a:rPr>
              <a:t>多目的スペース（稽古場）</a:t>
            </a:r>
            <a:endParaRPr lang="ja-JP" sz="2400">
              <a:solidFill>
                <a:schemeClr val="tx1"/>
              </a:solidFill>
            </a:endParaRPr>
          </a:p>
        </p:txBody>
      </p:sp>
      <p:sp>
        <p:nvSpPr>
          <p:cNvPr id="16" name="テキスト ボックス 7">
            <a:extLst>
              <a:ext uri="{FF2B5EF4-FFF2-40B4-BE49-F238E27FC236}">
                <a16:creationId xmlns:a16="http://schemas.microsoft.com/office/drawing/2014/main" id="{402BEE6A-DEA6-C7E0-2F05-8A52C25E12B9}"/>
              </a:ext>
            </a:extLst>
          </p:cNvPr>
          <p:cNvSpPr txBox="1"/>
          <p:nvPr/>
        </p:nvSpPr>
        <p:spPr>
          <a:xfrm>
            <a:off x="3443055" y="1149332"/>
            <a:ext cx="3526932" cy="378565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ja-JP" altLang="en-US" sz="1600" dirty="0">
                <a:ea typeface="メイリオ"/>
                <a:cs typeface="Calibri"/>
              </a:rPr>
              <a:t>🌟当施設では次のご利用者様に</a:t>
            </a:r>
            <a:endParaRPr lang="en-US" altLang="ja-JP" sz="1600" dirty="0">
              <a:ea typeface="メイリオ"/>
              <a:cs typeface="Calibri"/>
            </a:endParaRPr>
          </a:p>
          <a:p>
            <a:r>
              <a:rPr kumimoji="1" lang="ja-JP" altLang="en-US" sz="1600" dirty="0"/>
              <a:t>気持ちよくお使いいただけるよう</a:t>
            </a:r>
            <a:endParaRPr kumimoji="1" lang="en-US" altLang="ja-JP" sz="1600" dirty="0"/>
          </a:p>
          <a:p>
            <a:r>
              <a:rPr kumimoji="1" lang="ja-JP" altLang="en-US" sz="1600" dirty="0"/>
              <a:t>使用後、以下の掃除をお願い</a:t>
            </a:r>
            <a:endParaRPr kumimoji="1" lang="en-US" altLang="ja-JP" sz="1600" dirty="0"/>
          </a:p>
          <a:p>
            <a:r>
              <a:rPr kumimoji="1" lang="ja-JP" altLang="en-US" sz="1600" dirty="0"/>
              <a:t>させていただいております。</a:t>
            </a:r>
            <a:endParaRPr kumimoji="1" lang="en-US" altLang="ja-JP" sz="1600" dirty="0"/>
          </a:p>
          <a:p>
            <a:endParaRPr kumimoji="1" lang="en-US" altLang="ja-JP" sz="1600" dirty="0"/>
          </a:p>
          <a:p>
            <a:r>
              <a:rPr kumimoji="1" lang="ja-JP" altLang="en-US" sz="1600" dirty="0">
                <a:ea typeface="メイリオ"/>
              </a:rPr>
              <a:t>・多目的スペース</a:t>
            </a:r>
            <a:endParaRPr kumimoji="1" lang="en-US" altLang="ja-JP" sz="1600" dirty="0">
              <a:ea typeface="メイリオ"/>
            </a:endParaRPr>
          </a:p>
          <a:p>
            <a:r>
              <a:rPr kumimoji="1" lang="ja-JP" altLang="en-US" sz="1600" dirty="0"/>
              <a:t>➡施設の冷蔵庫右側に掃除用具が</a:t>
            </a:r>
            <a:endParaRPr kumimoji="1" lang="en-US" altLang="ja-JP" sz="1600" dirty="0"/>
          </a:p>
          <a:p>
            <a:r>
              <a:rPr kumimoji="1" lang="ja-JP" altLang="en-US" sz="1600" dirty="0"/>
              <a:t>ございます。（モップ</a:t>
            </a:r>
            <a:r>
              <a:rPr kumimoji="1" lang="en-US" altLang="ja-JP" sz="1600" dirty="0"/>
              <a:t>or</a:t>
            </a:r>
            <a:r>
              <a:rPr kumimoji="1" lang="ja-JP" altLang="en-US" sz="1600" dirty="0"/>
              <a:t>掃除機）</a:t>
            </a:r>
            <a:endParaRPr lang="en-US" altLang="ja-JP" sz="1600" dirty="0">
              <a:ea typeface="メイリオ"/>
              <a:cs typeface="Calibri"/>
            </a:endParaRPr>
          </a:p>
          <a:p>
            <a:endParaRPr kumimoji="1" lang="en-US" altLang="ja-JP" sz="1600" dirty="0"/>
          </a:p>
          <a:p>
            <a:r>
              <a:rPr kumimoji="1" lang="ja-JP" altLang="en-US" sz="1600" dirty="0">
                <a:ea typeface="メイリオ"/>
              </a:rPr>
              <a:t>・換気</a:t>
            </a:r>
            <a:endParaRPr kumimoji="1" lang="en-US" altLang="ja-JP" sz="1600" dirty="0">
              <a:ea typeface="メイリオ"/>
            </a:endParaRPr>
          </a:p>
          <a:p>
            <a:r>
              <a:rPr lang="ja-JP" altLang="en-US" sz="1600" dirty="0">
                <a:ea typeface="メイリオ"/>
                <a:cs typeface="Calibri"/>
              </a:rPr>
              <a:t>➡網戸が設置されている側の窓が</a:t>
            </a:r>
            <a:endParaRPr lang="ja-JP" altLang="en-US" sz="1600" dirty="0">
              <a:ea typeface="メイリオ" panose="020B0604030504040204" pitchFamily="34" charset="-128"/>
              <a:cs typeface="Calibri"/>
            </a:endParaRPr>
          </a:p>
          <a:p>
            <a:r>
              <a:rPr lang="ja-JP" altLang="en-US" sz="1600" dirty="0">
                <a:ea typeface="メイリオ"/>
                <a:cs typeface="Calibri"/>
              </a:rPr>
              <a:t>　可動します。</a:t>
            </a:r>
            <a:endParaRPr lang="ja-JP" dirty="0"/>
          </a:p>
          <a:p>
            <a:endParaRPr kumimoji="1" lang="en-US" altLang="ja-JP" sz="1600" dirty="0"/>
          </a:p>
          <a:p>
            <a:r>
              <a:rPr kumimoji="1" lang="ja-JP" altLang="en-US" sz="1600" dirty="0"/>
              <a:t>ご協力の程宜しくお願い申し上げます。</a:t>
            </a:r>
            <a:endParaRPr kumimoji="1" lang="en-US" altLang="ja-JP" sz="1600" dirty="0"/>
          </a:p>
        </p:txBody>
      </p:sp>
      <p:sp>
        <p:nvSpPr>
          <p:cNvPr id="19" name="テキスト ボックス 18">
            <a:extLst>
              <a:ext uri="{FF2B5EF4-FFF2-40B4-BE49-F238E27FC236}">
                <a16:creationId xmlns:a16="http://schemas.microsoft.com/office/drawing/2014/main" id="{F22EC5FC-BBD9-969A-1432-73E3D7619348}"/>
              </a:ext>
            </a:extLst>
          </p:cNvPr>
          <p:cNvSpPr txBox="1"/>
          <p:nvPr/>
        </p:nvSpPr>
        <p:spPr>
          <a:xfrm>
            <a:off x="334251" y="4578395"/>
            <a:ext cx="1914109" cy="369332"/>
          </a:xfrm>
          <a:prstGeom prst="rect">
            <a:avLst/>
          </a:prstGeom>
          <a:noFill/>
        </p:spPr>
        <p:txBody>
          <a:bodyPr wrap="square" rtlCol="0">
            <a:spAutoFit/>
          </a:bodyPr>
          <a:lstStyle/>
          <a:p>
            <a:r>
              <a:rPr kumimoji="1" lang="ja-JP" altLang="en-US"/>
              <a:t>トイレの写真</a:t>
            </a:r>
          </a:p>
        </p:txBody>
      </p:sp>
      <p:sp>
        <p:nvSpPr>
          <p:cNvPr id="23" name="タイトル 5">
            <a:extLst>
              <a:ext uri="{FF2B5EF4-FFF2-40B4-BE49-F238E27FC236}">
                <a16:creationId xmlns:a16="http://schemas.microsoft.com/office/drawing/2014/main" id="{EA626D54-8636-70CD-3111-C4BBEFB4B8B9}"/>
              </a:ext>
            </a:extLst>
          </p:cNvPr>
          <p:cNvSpPr txBox="1">
            <a:spLocks/>
          </p:cNvSpPr>
          <p:nvPr/>
        </p:nvSpPr>
        <p:spPr>
          <a:xfrm>
            <a:off x="448308" y="7154290"/>
            <a:ext cx="6552396" cy="468160"/>
          </a:xfrm>
          <a:prstGeom prst="rect">
            <a:avLst/>
          </a:prstGeom>
          <a:solidFill>
            <a:srgbClr val="ABFFCD"/>
          </a:solidFill>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l" defTabSz="756117" rtl="0" eaLnBrk="1" latinLnBrk="0" hangingPunct="1">
              <a:lnSpc>
                <a:spcPct val="90000"/>
              </a:lnSpc>
              <a:spcBef>
                <a:spcPct val="0"/>
              </a:spcBef>
              <a:buNone/>
              <a:defRPr kumimoji="1" sz="3473" b="0" kern="1200" cap="all"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sz="2400">
                <a:solidFill>
                  <a:schemeClr val="tx1"/>
                </a:solidFill>
                <a:ea typeface="メイリオ"/>
              </a:rPr>
              <a:t>喫煙所（入口階段踊り場）</a:t>
            </a:r>
            <a:endParaRPr lang="ja-JP" altLang="en-US" sz="2800">
              <a:solidFill>
                <a:schemeClr val="tx1"/>
              </a:solidFill>
              <a:ea typeface="メイリオ"/>
            </a:endParaRPr>
          </a:p>
        </p:txBody>
      </p:sp>
      <p:sp>
        <p:nvSpPr>
          <p:cNvPr id="25" name="テキスト ボックス 20">
            <a:extLst>
              <a:ext uri="{FF2B5EF4-FFF2-40B4-BE49-F238E27FC236}">
                <a16:creationId xmlns:a16="http://schemas.microsoft.com/office/drawing/2014/main" id="{3A41931D-F42F-D156-B939-CEE956F82688}"/>
              </a:ext>
            </a:extLst>
          </p:cNvPr>
          <p:cNvSpPr txBox="1"/>
          <p:nvPr/>
        </p:nvSpPr>
        <p:spPr>
          <a:xfrm>
            <a:off x="3452285" y="8074667"/>
            <a:ext cx="3669596" cy="132343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1600" dirty="0">
                <a:latin typeface="Meiryo UI" panose="020B0604030504040204" pitchFamily="50" charset="-128"/>
                <a:ea typeface="Meiryo UI" panose="020B0604030504040204" pitchFamily="50" charset="-128"/>
              </a:rPr>
              <a:t>・お煙草を吸われる際は、吸い殻は所定の吸い殻入れに捨てていただき、消し忘れが無いよう火の元にご注意下さい。</a:t>
            </a:r>
            <a:endParaRPr kumimoji="1" lang="en-US" altLang="ja-JP" sz="1600" dirty="0">
              <a:latin typeface="Meiryo UI" panose="020B0604030504040204" pitchFamily="50" charset="-128"/>
              <a:ea typeface="Meiryo UI" panose="020B0604030504040204" pitchFamily="50" charset="-128"/>
            </a:endParaRPr>
          </a:p>
          <a:p>
            <a:endParaRPr kumimoji="1" lang="en-US" altLang="ja-JP" sz="1600" dirty="0"/>
          </a:p>
          <a:p>
            <a:endParaRPr kumimoji="1" lang="en-US" altLang="ja-JP" sz="1600" dirty="0"/>
          </a:p>
        </p:txBody>
      </p:sp>
      <p:pic>
        <p:nvPicPr>
          <p:cNvPr id="4" name="図 3" descr="タイル床とタイル壁があるレストルーム&#10;&#10;AI によって生成されたコンテンツは間違っている可能性があります。">
            <a:extLst>
              <a:ext uri="{FF2B5EF4-FFF2-40B4-BE49-F238E27FC236}">
                <a16:creationId xmlns:a16="http://schemas.microsoft.com/office/drawing/2014/main" id="{455A92FB-387E-F6AD-DC15-090F203A6D79}"/>
              </a:ext>
            </a:extLst>
          </p:cNvPr>
          <p:cNvPicPr>
            <a:picLocks noChangeAspect="1"/>
          </p:cNvPicPr>
          <p:nvPr/>
        </p:nvPicPr>
        <p:blipFill>
          <a:blip r:embed="rId2"/>
          <a:srcRect l="-3427" t="10711" b="-593"/>
          <a:stretch/>
        </p:blipFill>
        <p:spPr>
          <a:xfrm>
            <a:off x="546994" y="4072025"/>
            <a:ext cx="2625626" cy="2952723"/>
          </a:xfrm>
          <a:prstGeom prst="rect">
            <a:avLst/>
          </a:prstGeom>
        </p:spPr>
      </p:pic>
      <p:pic>
        <p:nvPicPr>
          <p:cNvPr id="7" name="図 6" descr="カウンターに置かれた冷蔵庫&#10;&#10;AI によって生成されたコンテンツは間違っている可能性があります。">
            <a:extLst>
              <a:ext uri="{FF2B5EF4-FFF2-40B4-BE49-F238E27FC236}">
                <a16:creationId xmlns:a16="http://schemas.microsoft.com/office/drawing/2014/main" id="{A485E972-17A0-07E2-61A8-E32AF9DBED4D}"/>
              </a:ext>
            </a:extLst>
          </p:cNvPr>
          <p:cNvPicPr>
            <a:picLocks noChangeAspect="1"/>
          </p:cNvPicPr>
          <p:nvPr/>
        </p:nvPicPr>
        <p:blipFill>
          <a:blip r:embed="rId3"/>
          <a:srcRect l="-181" t="22993" r="12445" b="-962"/>
          <a:stretch/>
        </p:blipFill>
        <p:spPr>
          <a:xfrm>
            <a:off x="603427" y="1063848"/>
            <a:ext cx="2619163" cy="2951251"/>
          </a:xfrm>
          <a:prstGeom prst="rect">
            <a:avLst/>
          </a:prstGeom>
        </p:spPr>
      </p:pic>
      <p:pic>
        <p:nvPicPr>
          <p:cNvPr id="3" name="図 2">
            <a:extLst>
              <a:ext uri="{FF2B5EF4-FFF2-40B4-BE49-F238E27FC236}">
                <a16:creationId xmlns:a16="http://schemas.microsoft.com/office/drawing/2014/main" id="{CAB55173-5033-91D4-29A8-1AC401D40308}"/>
              </a:ext>
            </a:extLst>
          </p:cNvPr>
          <p:cNvPicPr>
            <a:picLocks noChangeAspect="1"/>
          </p:cNvPicPr>
          <p:nvPr/>
        </p:nvPicPr>
        <p:blipFill>
          <a:blip r:embed="rId4">
            <a:extLst>
              <a:ext uri="{28A0092B-C50C-407E-A947-70E740481C1C}">
                <a14:useLocalDpi xmlns:a14="http://schemas.microsoft.com/office/drawing/2010/main" val="0"/>
              </a:ext>
            </a:extLst>
          </a:blip>
          <a:srcRect t="25354" r="-3918"/>
          <a:stretch>
            <a:fillRect/>
          </a:stretch>
        </p:blipFill>
        <p:spPr>
          <a:xfrm>
            <a:off x="553457" y="7841687"/>
            <a:ext cx="2669133" cy="2556395"/>
          </a:xfrm>
          <a:prstGeom prst="rect">
            <a:avLst/>
          </a:prstGeom>
        </p:spPr>
      </p:pic>
    </p:spTree>
    <p:extLst>
      <p:ext uri="{BB962C8B-B14F-4D97-AF65-F5344CB8AC3E}">
        <p14:creationId xmlns:p14="http://schemas.microsoft.com/office/powerpoint/2010/main" val="3000089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14080323-0776-FA50-1785-E58D4B1B533C}"/>
              </a:ext>
            </a:extLst>
          </p:cNvPr>
          <p:cNvSpPr/>
          <p:nvPr/>
        </p:nvSpPr>
        <p:spPr>
          <a:xfrm>
            <a:off x="457553" y="605172"/>
            <a:ext cx="6525762" cy="461665"/>
          </a:xfrm>
          <a:prstGeom prst="rect">
            <a:avLst/>
          </a:prstGeom>
          <a:solidFill>
            <a:srgbClr val="FF19D1">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ja-JP" sz="2800" cap="all">
                <a:solidFill>
                  <a:srgbClr val="000000"/>
                </a:solidFill>
                <a:latin typeface="Meiryo UI"/>
                <a:ea typeface="Meiryo UI"/>
              </a:rPr>
              <a:t>その他諸注意について</a:t>
            </a:r>
            <a:endParaRPr lang="ja-JP">
              <a:cs typeface="Calibri" panose="020F0502020204030204"/>
            </a:endParaRPr>
          </a:p>
        </p:txBody>
      </p:sp>
      <p:sp>
        <p:nvSpPr>
          <p:cNvPr id="19" name="コンテンツ プレースホルダ 18"/>
          <p:cNvSpPr>
            <a:spLocks noGrp="1"/>
          </p:cNvSpPr>
          <p:nvPr>
            <p:ph idx="1"/>
          </p:nvPr>
        </p:nvSpPr>
        <p:spPr>
          <a:xfrm>
            <a:off x="1187118" y="1489048"/>
            <a:ext cx="6200236" cy="571504"/>
          </a:xfrm>
        </p:spPr>
        <p:txBody>
          <a:bodyPr>
            <a:normAutofit/>
          </a:bodyPr>
          <a:lstStyle/>
          <a:p>
            <a:pPr>
              <a:buNone/>
            </a:pPr>
            <a:endParaRPr kumimoji="1" lang="en-US" altLang="ja-JP"/>
          </a:p>
          <a:p>
            <a:endParaRPr kumimoji="1" lang="ja-JP" altLang="en-US"/>
          </a:p>
        </p:txBody>
      </p:sp>
      <p:sp>
        <p:nvSpPr>
          <p:cNvPr id="23" name="スライド番号プレースホルダ 22"/>
          <p:cNvSpPr>
            <a:spLocks noGrp="1"/>
          </p:cNvSpPr>
          <p:nvPr>
            <p:ph type="sldNum" sz="quarter" idx="12"/>
          </p:nvPr>
        </p:nvSpPr>
        <p:spPr/>
        <p:txBody>
          <a:bodyPr/>
          <a:lstStyle/>
          <a:p>
            <a:fld id="{200B5FBC-76CD-480B-AA09-500EFB248627}" type="slidenum">
              <a:rPr kumimoji="1" lang="ja-JP" altLang="en-US" smtClean="0"/>
              <a:pPr/>
              <a:t>8</a:t>
            </a:fld>
            <a:endParaRPr kumimoji="1" lang="ja-JP" altLang="en-US"/>
          </a:p>
        </p:txBody>
      </p:sp>
      <p:sp>
        <p:nvSpPr>
          <p:cNvPr id="20" name="テキスト ボックス 19"/>
          <p:cNvSpPr txBox="1"/>
          <p:nvPr/>
        </p:nvSpPr>
        <p:spPr>
          <a:xfrm>
            <a:off x="457547" y="5220899"/>
            <a:ext cx="3639151" cy="461665"/>
          </a:xfrm>
          <a:prstGeom prst="rect">
            <a:avLst/>
          </a:prstGeom>
          <a:noFill/>
        </p:spPr>
        <p:txBody>
          <a:bodyPr wrap="square" rtlCol="0">
            <a:spAutoFit/>
          </a:bodyPr>
          <a:lstStyle/>
          <a:p>
            <a:r>
              <a:rPr lang="en-US" altLang="ja-JP" sz="2400">
                <a:latin typeface="Meiryo UI" panose="020B0604030504040204" pitchFamily="50" charset="-128"/>
                <a:ea typeface="Meiryo UI" panose="020B0604030504040204" pitchFamily="50" charset="-128"/>
              </a:rPr>
              <a:t>【</a:t>
            </a:r>
            <a:r>
              <a:rPr lang="ja-JP" altLang="en-US" sz="2400">
                <a:latin typeface="Meiryo UI" panose="020B0604030504040204" pitchFamily="50" charset="-128"/>
                <a:ea typeface="Meiryo UI" panose="020B0604030504040204" pitchFamily="50" charset="-128"/>
              </a:rPr>
              <a:t>防火安全対策について</a:t>
            </a:r>
            <a:r>
              <a:rPr lang="en-US" altLang="ja-JP" sz="2400">
                <a:latin typeface="Meiryo UI" panose="020B0604030504040204" pitchFamily="50" charset="-128"/>
                <a:ea typeface="Meiryo UI" panose="020B0604030504040204" pitchFamily="50" charset="-128"/>
              </a:rPr>
              <a:t>】</a:t>
            </a:r>
          </a:p>
        </p:txBody>
      </p:sp>
      <p:sp>
        <p:nvSpPr>
          <p:cNvPr id="3" name="Rectangle 2">
            <a:extLst>
              <a:ext uri="{FF2B5EF4-FFF2-40B4-BE49-F238E27FC236}">
                <a16:creationId xmlns:a16="http://schemas.microsoft.com/office/drawing/2014/main" id="{80DA7E1E-4156-3E93-857D-EB17A143E19E}"/>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 name="テキスト ボックス 1">
            <a:extLst>
              <a:ext uri="{FF2B5EF4-FFF2-40B4-BE49-F238E27FC236}">
                <a16:creationId xmlns:a16="http://schemas.microsoft.com/office/drawing/2014/main" id="{6708696F-E2B7-38EC-E274-358458BA9185}"/>
              </a:ext>
            </a:extLst>
          </p:cNvPr>
          <p:cNvSpPr txBox="1"/>
          <p:nvPr/>
        </p:nvSpPr>
        <p:spPr>
          <a:xfrm>
            <a:off x="434157" y="1770960"/>
            <a:ext cx="4642387" cy="3108543"/>
          </a:xfrm>
          <a:prstGeom prst="rect">
            <a:avLst/>
          </a:prstGeom>
          <a:noFill/>
        </p:spPr>
        <p:txBody>
          <a:bodyPr wrap="square" lIns="91440" tIns="45720" rIns="91440" bIns="45720" rtlCol="0" anchor="t">
            <a:spAutoFit/>
          </a:bodyPr>
          <a:lstStyle/>
          <a:p>
            <a:r>
              <a:rPr lang="ja-JP" altLang="en-US" sz="1400">
                <a:latin typeface="Meiryo UI"/>
                <a:ea typeface="Meiryo UI"/>
              </a:rPr>
              <a:t>・当施設内に設置されているゴミ箱は、ご自由にご使用下さい。</a:t>
            </a:r>
            <a:br>
              <a:rPr lang="en-US" altLang="ja-JP" sz="1400">
                <a:latin typeface="Meiryo UI" panose="020B0604030504040204" pitchFamily="50" charset="-128"/>
                <a:ea typeface="Meiryo UI" panose="020B0604030504040204" pitchFamily="50" charset="-128"/>
              </a:rPr>
            </a:br>
            <a:r>
              <a:rPr lang="ja-JP" altLang="en-US" sz="1400">
                <a:latin typeface="Meiryo UI"/>
                <a:ea typeface="Meiryo UI"/>
              </a:rPr>
              <a:t>・ゴミ捨て場は、施設表側の階段下にございます。</a:t>
            </a:r>
            <a:endParaRPr lang="en-US" altLang="ja-JP" sz="1400">
              <a:latin typeface="Meiryo UI"/>
              <a:ea typeface="Meiryo UI"/>
            </a:endParaRPr>
          </a:p>
          <a:p>
            <a:r>
              <a:rPr lang="ja-JP" altLang="en-US" sz="1400">
                <a:latin typeface="Meiryo UI"/>
                <a:ea typeface="Meiryo UI"/>
              </a:rPr>
              <a:t>　カラスの被害が多発しているため、青いゴミ箱の蓋を</a:t>
            </a:r>
          </a:p>
          <a:p>
            <a:r>
              <a:rPr lang="ja-JP" altLang="en-US" sz="1400">
                <a:latin typeface="Meiryo UI"/>
                <a:ea typeface="Meiryo UI"/>
              </a:rPr>
              <a:t>　必ず締めてご利用ください。</a:t>
            </a:r>
            <a:endParaRPr lang="ja-JP">
              <a:latin typeface="Calibri" panose="020F0502020204030204"/>
              <a:ea typeface="メイリオ"/>
              <a:cs typeface="Calibri"/>
            </a:endParaRPr>
          </a:p>
          <a:p>
            <a:r>
              <a:rPr lang="ja-JP" altLang="en-US" sz="1400">
                <a:latin typeface="Meiryo UI"/>
                <a:ea typeface="Meiryo UI"/>
              </a:rPr>
              <a:t>　量が多い場合は、黄色いガードネットの中にすべて収まるように</a:t>
            </a:r>
            <a:endParaRPr lang="ja-JP">
              <a:latin typeface="Calibri" panose="020F0502020204030204"/>
              <a:ea typeface="メイリオ"/>
              <a:cs typeface="Calibri"/>
            </a:endParaRPr>
          </a:p>
          <a:p>
            <a:r>
              <a:rPr lang="ja-JP" altLang="en-US" sz="1400">
                <a:latin typeface="Meiryo UI"/>
                <a:ea typeface="Meiryo UI"/>
              </a:rPr>
              <a:t>　ご協力の程よろしくお願いいたします。</a:t>
            </a:r>
            <a:endParaRPr lang="ja-JP">
              <a:ea typeface="メイリオ"/>
              <a:cs typeface="Calibri"/>
            </a:endParaRPr>
          </a:p>
          <a:p>
            <a:endParaRPr lang="ja-JP" altLang="en-US" sz="1400">
              <a:latin typeface="Meiryo UI"/>
              <a:ea typeface="Meiryo UI"/>
            </a:endParaRPr>
          </a:p>
          <a:p>
            <a:r>
              <a:rPr lang="en-US" altLang="ja-JP" sz="1400">
                <a:latin typeface="Meiryo UI"/>
                <a:ea typeface="Meiryo UI"/>
              </a:rPr>
              <a:t>・</a:t>
            </a:r>
            <a:r>
              <a:rPr lang="en-US" altLang="ja-JP" sz="1400" err="1">
                <a:latin typeface="Meiryo UI"/>
                <a:ea typeface="Meiryo UI"/>
              </a:rPr>
              <a:t>ゴミの分別</a:t>
            </a:r>
            <a:endParaRPr lang="en-US" altLang="ja-JP" sz="1400">
              <a:latin typeface="Meiryo UI"/>
              <a:ea typeface="Meiryo UI"/>
            </a:endParaRPr>
          </a:p>
          <a:p>
            <a:r>
              <a:rPr lang="ja-JP" altLang="en-US" sz="1400">
                <a:latin typeface="Meiryo UI"/>
                <a:ea typeface="Meiryo UI"/>
              </a:rPr>
              <a:t>　基本的に、ゴミの分別はございません。</a:t>
            </a:r>
          </a:p>
          <a:p>
            <a:r>
              <a:rPr lang="ja-JP" altLang="en-US" sz="1400">
                <a:latin typeface="Meiryo UI"/>
                <a:ea typeface="Meiryo UI"/>
              </a:rPr>
              <a:t>　（ペットボトル・カンも分別の必要はありません）</a:t>
            </a:r>
          </a:p>
          <a:p>
            <a:endParaRPr lang="ja-JP" altLang="en-US" sz="1400">
              <a:latin typeface="Meiryo UI"/>
              <a:ea typeface="Meiryo UI"/>
            </a:endParaRPr>
          </a:p>
          <a:p>
            <a:r>
              <a:rPr lang="ja-JP" altLang="en-US" sz="1400">
                <a:latin typeface="Meiryo UI"/>
                <a:ea typeface="Meiryo UI"/>
              </a:rPr>
              <a:t>　※ビンの容器に関しましては</a:t>
            </a:r>
            <a:endParaRPr lang="en-US" altLang="ja-JP" sz="1400">
              <a:solidFill>
                <a:srgbClr val="000000"/>
              </a:solidFill>
              <a:latin typeface="Meiryo UI"/>
              <a:ea typeface="Meiryo UI"/>
            </a:endParaRPr>
          </a:p>
          <a:p>
            <a:r>
              <a:rPr lang="ja-JP" altLang="en-US" sz="1400">
                <a:solidFill>
                  <a:srgbClr val="000000"/>
                </a:solidFill>
                <a:latin typeface="Meiryo UI"/>
                <a:ea typeface="Meiryo UI"/>
              </a:rPr>
              <a:t>　　 </a:t>
            </a:r>
            <a:r>
              <a:rPr lang="ja-JP" altLang="en-US" sz="1400" u="sng">
                <a:solidFill>
                  <a:srgbClr val="FF0000"/>
                </a:solidFill>
                <a:latin typeface="Meiryo UI"/>
                <a:ea typeface="Meiryo UI"/>
              </a:rPr>
              <a:t>当施設で廃棄できかねます。</a:t>
            </a:r>
            <a:endParaRPr lang="en-US" altLang="ja-JP" sz="1400" u="sng">
              <a:solidFill>
                <a:srgbClr val="FF0000"/>
              </a:solidFill>
              <a:latin typeface="Meiryo UI"/>
              <a:ea typeface="Meiryo UI"/>
            </a:endParaRPr>
          </a:p>
          <a:p>
            <a:r>
              <a:rPr lang="ja-JP" altLang="en-US" sz="1400">
                <a:latin typeface="Meiryo UI"/>
                <a:ea typeface="Meiryo UI"/>
              </a:rPr>
              <a:t>　　 ご退出時にお持ち帰りのご協力をお願いいたします。</a:t>
            </a:r>
            <a:endParaRPr lang="en-US" altLang="ja-JP" sz="1400">
              <a:latin typeface="Meiryo UI"/>
              <a:ea typeface="Meiryo UI"/>
            </a:endParaRPr>
          </a:p>
        </p:txBody>
      </p:sp>
      <p:sp>
        <p:nvSpPr>
          <p:cNvPr id="4" name="テキスト ボックス 3">
            <a:extLst>
              <a:ext uri="{FF2B5EF4-FFF2-40B4-BE49-F238E27FC236}">
                <a16:creationId xmlns:a16="http://schemas.microsoft.com/office/drawing/2014/main" id="{AB9710E3-AE23-7F2C-60F6-D139F86706A2}"/>
              </a:ext>
            </a:extLst>
          </p:cNvPr>
          <p:cNvSpPr txBox="1"/>
          <p:nvPr/>
        </p:nvSpPr>
        <p:spPr>
          <a:xfrm>
            <a:off x="560852" y="1307927"/>
            <a:ext cx="9023332" cy="461665"/>
          </a:xfrm>
          <a:prstGeom prst="rect">
            <a:avLst/>
          </a:prstGeom>
          <a:noFill/>
        </p:spPr>
        <p:txBody>
          <a:bodyPr wrap="square" rtlCol="0">
            <a:spAutoFit/>
          </a:bodyPr>
          <a:lstStyle/>
          <a:p>
            <a:r>
              <a:rPr lang="en-US" altLang="ja-JP" sz="2400">
                <a:latin typeface="Meiryo UI" panose="020B0604030504040204" pitchFamily="50" charset="-128"/>
                <a:ea typeface="Meiryo UI" panose="020B0604030504040204" pitchFamily="50" charset="-128"/>
              </a:rPr>
              <a:t>【</a:t>
            </a:r>
            <a:r>
              <a:rPr lang="ja-JP" altLang="en-US" sz="2400">
                <a:latin typeface="Meiryo UI" panose="020B0604030504040204" pitchFamily="50" charset="-128"/>
                <a:ea typeface="Meiryo UI" panose="020B0604030504040204" pitchFamily="50" charset="-128"/>
              </a:rPr>
              <a:t>ゴミ出しについて</a:t>
            </a:r>
            <a:r>
              <a:rPr lang="en-US" altLang="ja-JP" sz="2400">
                <a:latin typeface="Meiryo UI" panose="020B0604030504040204" pitchFamily="50" charset="-128"/>
                <a:ea typeface="Meiryo UI" panose="020B0604030504040204" pitchFamily="50" charset="-128"/>
              </a:rPr>
              <a:t>】</a:t>
            </a:r>
          </a:p>
        </p:txBody>
      </p:sp>
      <p:sp>
        <p:nvSpPr>
          <p:cNvPr id="5" name="テキスト ボックス 4">
            <a:extLst>
              <a:ext uri="{FF2B5EF4-FFF2-40B4-BE49-F238E27FC236}">
                <a16:creationId xmlns:a16="http://schemas.microsoft.com/office/drawing/2014/main" id="{3469EB73-5E5F-C962-DF46-8829985019C6}"/>
              </a:ext>
            </a:extLst>
          </p:cNvPr>
          <p:cNvSpPr txBox="1"/>
          <p:nvPr/>
        </p:nvSpPr>
        <p:spPr>
          <a:xfrm>
            <a:off x="456442" y="5803854"/>
            <a:ext cx="3389816" cy="1815882"/>
          </a:xfrm>
          <a:prstGeom prst="rect">
            <a:avLst/>
          </a:prstGeom>
          <a:noFill/>
        </p:spPr>
        <p:txBody>
          <a:bodyPr wrap="square" lIns="91440" tIns="45720" rIns="91440" bIns="45720" rtlCol="0" anchor="t">
            <a:spAutoFit/>
          </a:bodyPr>
          <a:lstStyle/>
          <a:p>
            <a:r>
              <a:rPr lang="ja-JP" altLang="en-US" sz="1400">
                <a:latin typeface="Meiryo UI" panose="020B0604030504040204" pitchFamily="50" charset="-128"/>
                <a:ea typeface="Meiryo UI" panose="020B0604030504040204" pitchFamily="50" charset="-128"/>
              </a:rPr>
              <a:t>・出火防止対策にご協力をお願いいたします。</a:t>
            </a:r>
            <a:endParaRPr lang="en-US" altLang="ja-JP" sz="1400">
              <a:latin typeface="Meiryo UI" panose="020B0604030504040204" pitchFamily="50" charset="-128"/>
              <a:ea typeface="Meiryo UI" panose="020B0604030504040204" pitchFamily="50" charset="-128"/>
            </a:endParaRPr>
          </a:p>
          <a:p>
            <a:r>
              <a:rPr lang="ja-JP" altLang="en-US" sz="1400">
                <a:latin typeface="Meiryo UI" panose="020B0604030504040204" pitchFamily="50" charset="-128"/>
                <a:ea typeface="Meiryo UI" panose="020B0604030504040204" pitchFamily="50" charset="-128"/>
              </a:rPr>
              <a:t>・コンロ・ストーブ・煙草等の</a:t>
            </a:r>
            <a:endParaRPr lang="en-US" altLang="ja-JP" sz="1400">
              <a:latin typeface="Meiryo UI" panose="020B0604030504040204" pitchFamily="50" charset="-128"/>
              <a:ea typeface="Meiryo UI" panose="020B0604030504040204" pitchFamily="50" charset="-128"/>
            </a:endParaRPr>
          </a:p>
          <a:p>
            <a:r>
              <a:rPr lang="ja-JP" altLang="en-US" sz="1400">
                <a:latin typeface="Meiryo UI" panose="020B0604030504040204" pitchFamily="50" charset="-128"/>
                <a:ea typeface="Meiryo UI" panose="020B0604030504040204" pitchFamily="50" charset="-128"/>
              </a:rPr>
              <a:t>　火の元取扱いには十分にご注意下さい。</a:t>
            </a:r>
            <a:endParaRPr lang="en-US" altLang="ja-JP" sz="1400">
              <a:latin typeface="Meiryo UI" panose="020B0604030504040204" pitchFamily="50" charset="-128"/>
              <a:ea typeface="Meiryo UI" panose="020B0604030504040204" pitchFamily="50" charset="-128"/>
            </a:endParaRPr>
          </a:p>
          <a:p>
            <a:r>
              <a:rPr lang="ja-JP" altLang="en-US" sz="1400">
                <a:latin typeface="Meiryo UI"/>
                <a:ea typeface="Meiryo UI"/>
              </a:rPr>
              <a:t>・火災が発生した場合は、すぐに</a:t>
            </a:r>
            <a:r>
              <a:rPr lang="en-US" altLang="ja-JP" sz="1400">
                <a:latin typeface="Meiryo UI"/>
                <a:ea typeface="Meiryo UI"/>
              </a:rPr>
              <a:t>119</a:t>
            </a:r>
            <a:r>
              <a:rPr lang="ja-JP" altLang="en-US" sz="1400">
                <a:latin typeface="Meiryo UI"/>
                <a:ea typeface="Meiryo UI"/>
              </a:rPr>
              <a:t>番通報</a:t>
            </a:r>
            <a:endParaRPr lang="en-US" altLang="ja-JP" sz="1400">
              <a:latin typeface="Meiryo UI"/>
              <a:ea typeface="Meiryo UI"/>
            </a:endParaRPr>
          </a:p>
          <a:p>
            <a:r>
              <a:rPr lang="ja-JP" altLang="en-US" sz="1400">
                <a:latin typeface="Meiryo UI"/>
                <a:ea typeface="Meiryo UI"/>
              </a:rPr>
              <a:t>　してください。</a:t>
            </a:r>
            <a:endParaRPr lang="en-US" altLang="ja-JP" sz="1400">
              <a:latin typeface="Meiryo UI"/>
              <a:ea typeface="Meiryo UI"/>
            </a:endParaRPr>
          </a:p>
          <a:p>
            <a:r>
              <a:rPr lang="ja-JP" altLang="en-US" sz="1400">
                <a:latin typeface="Meiryo UI"/>
                <a:ea typeface="Meiryo UI"/>
              </a:rPr>
              <a:t>　消火器は稽古場の入り口近くにございます。</a:t>
            </a:r>
            <a:endParaRPr lang="en-US" altLang="ja-JP" sz="1400">
              <a:latin typeface="Meiryo UI"/>
              <a:ea typeface="Meiryo UI"/>
            </a:endParaRPr>
          </a:p>
          <a:p>
            <a:endParaRPr lang="en-US" altLang="ja-JP" sz="1400">
              <a:latin typeface="Meiryo UI" panose="020B0604030504040204" pitchFamily="50" charset="-128"/>
              <a:ea typeface="Meiryo UI" panose="020B0604030504040204" pitchFamily="50" charset="-128"/>
            </a:endParaRPr>
          </a:p>
          <a:p>
            <a:endParaRPr lang="en-US" altLang="ja-JP" sz="1400">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9E180893-C013-ABFC-EF39-C63DF5F75867}"/>
              </a:ext>
            </a:extLst>
          </p:cNvPr>
          <p:cNvPicPr>
            <a:picLocks noChangeAspect="1"/>
          </p:cNvPicPr>
          <p:nvPr/>
        </p:nvPicPr>
        <p:blipFill>
          <a:blip r:embed="rId3"/>
          <a:srcRect t="5943" b="6789"/>
          <a:stretch/>
        </p:blipFill>
        <p:spPr>
          <a:xfrm>
            <a:off x="3997459" y="5515133"/>
            <a:ext cx="3042490" cy="1600438"/>
          </a:xfrm>
          <a:prstGeom prst="rect">
            <a:avLst/>
          </a:prstGeom>
        </p:spPr>
      </p:pic>
      <p:pic>
        <p:nvPicPr>
          <p:cNvPr id="15" name="図 14" descr="建物, 屋外, 座る, 小さい が含まれている画像&#10;&#10;自動的に生成された説明">
            <a:extLst>
              <a:ext uri="{FF2B5EF4-FFF2-40B4-BE49-F238E27FC236}">
                <a16:creationId xmlns:a16="http://schemas.microsoft.com/office/drawing/2014/main" id="{F842A046-1E66-6EA2-C7CE-2489C73E71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60827" y="2665332"/>
            <a:ext cx="1827145" cy="2562300"/>
          </a:xfrm>
          <a:prstGeom prst="rect">
            <a:avLst/>
          </a:prstGeom>
        </p:spPr>
      </p:pic>
      <p:sp>
        <p:nvSpPr>
          <p:cNvPr id="10" name="テキスト ボックス 9">
            <a:extLst>
              <a:ext uri="{FF2B5EF4-FFF2-40B4-BE49-F238E27FC236}">
                <a16:creationId xmlns:a16="http://schemas.microsoft.com/office/drawing/2014/main" id="{3E5BD740-8657-46A9-2043-F8389FD69FA1}"/>
              </a:ext>
            </a:extLst>
          </p:cNvPr>
          <p:cNvSpPr txBox="1"/>
          <p:nvPr/>
        </p:nvSpPr>
        <p:spPr>
          <a:xfrm>
            <a:off x="314346" y="7384642"/>
            <a:ext cx="7012518" cy="2462213"/>
          </a:xfrm>
          <a:prstGeom prst="rect">
            <a:avLst/>
          </a:prstGeom>
          <a:noFill/>
        </p:spPr>
        <p:txBody>
          <a:bodyPr wrap="square" lIns="91440" tIns="45720" rIns="91440" bIns="45720" anchor="t">
            <a:spAutoFit/>
          </a:bodyPr>
          <a:lstStyle/>
          <a:p>
            <a:r>
              <a:rPr lang="ja-JP" altLang="en-US" sz="1400">
                <a:latin typeface="Meiryo UI" panose="020B0604030504040204" pitchFamily="50" charset="-128"/>
                <a:ea typeface="Meiryo UI" panose="020B0604030504040204" pitchFamily="50" charset="-128"/>
              </a:rPr>
              <a:t>●以下の事柄において、当施設では一切の責任を負いかねますので、予めご了承ください。 </a:t>
            </a:r>
            <a:endParaRPr lang="en-US" altLang="ja-JP" sz="1400">
              <a:latin typeface="Meiryo UI" panose="020B0604030504040204" pitchFamily="50" charset="-128"/>
              <a:ea typeface="Meiryo UI" panose="020B0604030504040204" pitchFamily="50" charset="-128"/>
            </a:endParaRPr>
          </a:p>
          <a:p>
            <a:r>
              <a:rPr lang="ja-JP" altLang="en-US" sz="1400">
                <a:latin typeface="Meiryo UI" panose="020B0604030504040204" pitchFamily="50" charset="-128"/>
                <a:ea typeface="Meiryo UI" panose="020B0604030504040204" pitchFamily="50" charset="-128"/>
              </a:rPr>
              <a:t>　・施設内での盗難、紛失等（特に貴重品や持込備品などは自己管理してください）</a:t>
            </a:r>
            <a:endParaRPr lang="en-US" altLang="ja-JP" sz="1400">
              <a:latin typeface="Meiryo UI" panose="020B0604030504040204" pitchFamily="50" charset="-128"/>
              <a:ea typeface="Meiryo UI" panose="020B0604030504040204" pitchFamily="50" charset="-128"/>
            </a:endParaRPr>
          </a:p>
          <a:p>
            <a:r>
              <a:rPr lang="ja-JP" altLang="en-US" sz="1400">
                <a:latin typeface="Meiryo UI"/>
                <a:ea typeface="Meiryo UI"/>
              </a:rPr>
              <a:t>　・施設の管轄ではない近隣での騒音</a:t>
            </a:r>
            <a:r>
              <a:rPr lang="en-US" altLang="ja-JP" sz="1400">
                <a:latin typeface="Meiryo UI"/>
                <a:ea typeface="Meiryo UI"/>
              </a:rPr>
              <a:t>(</a:t>
            </a:r>
            <a:r>
              <a:rPr lang="ja-JP" altLang="en-US" sz="1400">
                <a:latin typeface="Meiryo UI"/>
                <a:ea typeface="Meiryo UI"/>
              </a:rPr>
              <a:t>加速走行騒音、大きな声での歓談等</a:t>
            </a:r>
            <a:r>
              <a:rPr lang="en-US" altLang="ja-JP" sz="1400">
                <a:latin typeface="Meiryo UI"/>
                <a:ea typeface="Meiryo UI"/>
              </a:rPr>
              <a:t>)</a:t>
            </a:r>
          </a:p>
          <a:p>
            <a:r>
              <a:rPr lang="ja-JP" altLang="en-US" sz="1400">
                <a:latin typeface="Meiryo UI" panose="020B0604030504040204" pitchFamily="50" charset="-128"/>
                <a:ea typeface="Meiryo UI" panose="020B0604030504040204" pitchFamily="50" charset="-128"/>
              </a:rPr>
              <a:t>　・事故、トラブル、怪我、その他の事由など施設内で発生した使用者側過失の損害 </a:t>
            </a:r>
            <a:endParaRPr lang="en-US" altLang="ja-JP" sz="1400">
              <a:latin typeface="Meiryo UI" panose="020B0604030504040204" pitchFamily="50" charset="-128"/>
              <a:ea typeface="Meiryo UI" panose="020B0604030504040204" pitchFamily="50" charset="-128"/>
            </a:endParaRPr>
          </a:p>
          <a:p>
            <a:r>
              <a:rPr lang="ja-JP" altLang="en-US" sz="1400">
                <a:latin typeface="Meiryo UI" panose="020B0604030504040204" pitchFamily="50" charset="-128"/>
                <a:ea typeface="Meiryo UI" panose="020B0604030504040204" pitchFamily="50" charset="-128"/>
              </a:rPr>
              <a:t>●近隣の方への迷惑となりますので、施設周辺での交通の妨害や飲酒等の迷惑行為は</a:t>
            </a:r>
            <a:endParaRPr lang="en-US" altLang="ja-JP" sz="1400">
              <a:latin typeface="Meiryo UI" panose="020B0604030504040204" pitchFamily="50" charset="-128"/>
              <a:ea typeface="Meiryo UI" panose="020B0604030504040204" pitchFamily="50" charset="-128"/>
            </a:endParaRPr>
          </a:p>
          <a:p>
            <a:r>
              <a:rPr lang="ja-JP" altLang="en-US" sz="1400">
                <a:latin typeface="Meiryo UI"/>
                <a:ea typeface="Meiryo UI"/>
              </a:rPr>
              <a:t>　 ご遠慮ください。</a:t>
            </a:r>
            <a:endParaRPr lang="en-US" altLang="ja-JP" sz="1400">
              <a:latin typeface="Meiryo UI"/>
              <a:ea typeface="Meiryo UI"/>
            </a:endParaRPr>
          </a:p>
          <a:p>
            <a:r>
              <a:rPr lang="ja-JP" altLang="en-US" sz="1400">
                <a:latin typeface="Meiryo UI" panose="020B0604030504040204" pitchFamily="50" charset="-128"/>
                <a:ea typeface="Meiryo UI" panose="020B0604030504040204" pitchFamily="50" charset="-128"/>
              </a:rPr>
              <a:t>●機材、設備などの故障について、当施設は速やかな修理、復旧に努める以外の責任</a:t>
            </a:r>
            <a:endParaRPr lang="en-US" altLang="ja-JP" sz="1400">
              <a:latin typeface="Meiryo UI" panose="020B0604030504040204" pitchFamily="50" charset="-128"/>
              <a:ea typeface="Meiryo UI" panose="020B0604030504040204" pitchFamily="50" charset="-128"/>
            </a:endParaRPr>
          </a:p>
          <a:p>
            <a:r>
              <a:rPr lang="ja-JP" altLang="en-US" sz="1400">
                <a:latin typeface="Meiryo UI"/>
                <a:ea typeface="Meiryo UI"/>
              </a:rPr>
              <a:t>　 は負いかねます。 </a:t>
            </a:r>
            <a:endParaRPr lang="en-US" altLang="ja-JP" sz="1400">
              <a:latin typeface="Meiryo UI"/>
              <a:ea typeface="Meiryo UI"/>
            </a:endParaRPr>
          </a:p>
          <a:p>
            <a:r>
              <a:rPr lang="ja-JP" altLang="en-US" sz="1400">
                <a:latin typeface="Meiryo UI"/>
                <a:ea typeface="Meiryo UI"/>
              </a:rPr>
              <a:t>●不測の事故や災害による停電・断水、設備・備品の故障などで施設利用ができない場合、</a:t>
            </a:r>
            <a:endParaRPr lang="en-US" altLang="ja-JP" sz="1400">
              <a:latin typeface="Meiryo UI"/>
              <a:ea typeface="Meiryo UI"/>
            </a:endParaRPr>
          </a:p>
          <a:p>
            <a:r>
              <a:rPr lang="ja-JP" altLang="en-US" sz="1400">
                <a:latin typeface="Meiryo UI"/>
                <a:ea typeface="Meiryo UI"/>
              </a:rPr>
              <a:t>　 当日利用料金の返却をもってその補償とし、それ以上の賠償責任は負わないないものとします。 </a:t>
            </a:r>
            <a:endParaRPr lang="en-US" altLang="ja-JP" sz="1400">
              <a:latin typeface="Meiryo UI"/>
              <a:ea typeface="Meiryo UI"/>
            </a:endParaRPr>
          </a:p>
          <a:p>
            <a:r>
              <a:rPr lang="ja-JP" altLang="en-US" sz="1400">
                <a:latin typeface="Meiryo UI"/>
                <a:ea typeface="Meiryo UI"/>
              </a:rPr>
              <a:t>●敷地内の建造物・設備・備品など破損または紛失した場合速やかにスタッフにお知らせ下さい。 </a:t>
            </a:r>
            <a:endParaRPr lang="en-US" altLang="ja-JP" sz="1400">
              <a:latin typeface="Meiryo UI"/>
              <a:ea typeface="Meiryo UI"/>
            </a:endParaRPr>
          </a:p>
        </p:txBody>
      </p:sp>
      <p:pic>
        <p:nvPicPr>
          <p:cNvPr id="6" name="図 5" descr="食品, シャツ が含まれている画像&#10;&#10;AI によって生成されたコンテンツは間違っている可能性があります。">
            <a:extLst>
              <a:ext uri="{FF2B5EF4-FFF2-40B4-BE49-F238E27FC236}">
                <a16:creationId xmlns:a16="http://schemas.microsoft.com/office/drawing/2014/main" id="{B6A1AAC8-4A00-4749-0EB9-F22F770AFDFE}"/>
              </a:ext>
            </a:extLst>
          </p:cNvPr>
          <p:cNvPicPr>
            <a:picLocks noChangeAspect="1"/>
          </p:cNvPicPr>
          <p:nvPr/>
        </p:nvPicPr>
        <p:blipFill>
          <a:blip r:embed="rId5"/>
          <a:stretch>
            <a:fillRect/>
          </a:stretch>
        </p:blipFill>
        <p:spPr>
          <a:xfrm>
            <a:off x="4983639" y="1126687"/>
            <a:ext cx="2347268" cy="1539280"/>
          </a:xfrm>
          <a:prstGeom prst="rect">
            <a:avLst/>
          </a:prstGeom>
        </p:spPr>
      </p:pic>
      <p:grpSp>
        <p:nvGrpSpPr>
          <p:cNvPr id="18" name="グループ化 17">
            <a:extLst>
              <a:ext uri="{FF2B5EF4-FFF2-40B4-BE49-F238E27FC236}">
                <a16:creationId xmlns:a16="http://schemas.microsoft.com/office/drawing/2014/main" id="{E0409B15-3FE9-DE07-ED6E-C9C4633E17D0}"/>
              </a:ext>
            </a:extLst>
          </p:cNvPr>
          <p:cNvGrpSpPr/>
          <p:nvPr/>
        </p:nvGrpSpPr>
        <p:grpSpPr>
          <a:xfrm>
            <a:off x="3973871" y="3324043"/>
            <a:ext cx="910648" cy="1146990"/>
            <a:chOff x="3839831" y="3358897"/>
            <a:chExt cx="1296552" cy="1523750"/>
          </a:xfrm>
        </p:grpSpPr>
        <p:pic>
          <p:nvPicPr>
            <p:cNvPr id="17" name="図 16" descr="ミラー, プレート が含まれている画像&#10;&#10;AI によって生成されたコンテンツは間違っている可能性があります。">
              <a:extLst>
                <a:ext uri="{FF2B5EF4-FFF2-40B4-BE49-F238E27FC236}">
                  <a16:creationId xmlns:a16="http://schemas.microsoft.com/office/drawing/2014/main" id="{298EE83D-E945-6251-803F-8C006EB782F8}"/>
                </a:ext>
              </a:extLst>
            </p:cNvPr>
            <p:cNvPicPr>
              <a:picLocks noChangeAspect="1"/>
            </p:cNvPicPr>
            <p:nvPr/>
          </p:nvPicPr>
          <p:blipFill>
            <a:blip r:embed="rId6"/>
            <a:stretch>
              <a:fillRect/>
            </a:stretch>
          </p:blipFill>
          <p:spPr>
            <a:xfrm rot="600000">
              <a:off x="3839831" y="3358897"/>
              <a:ext cx="1296552" cy="1523750"/>
            </a:xfrm>
            <a:prstGeom prst="rect">
              <a:avLst/>
            </a:prstGeom>
          </p:spPr>
        </p:pic>
        <p:pic>
          <p:nvPicPr>
            <p:cNvPr id="11" name="図 10" descr="座る, 暗い, ボトル, 持つ が含まれている画像&#10;&#10;AI によって生成されたコンテンツは間違っている可能性があります。">
              <a:extLst>
                <a:ext uri="{FF2B5EF4-FFF2-40B4-BE49-F238E27FC236}">
                  <a16:creationId xmlns:a16="http://schemas.microsoft.com/office/drawing/2014/main" id="{61D66D83-DD13-FC2B-5B28-FB54A0F09F56}"/>
                </a:ext>
              </a:extLst>
            </p:cNvPr>
            <p:cNvPicPr>
              <a:picLocks noChangeAspect="1"/>
            </p:cNvPicPr>
            <p:nvPr/>
          </p:nvPicPr>
          <p:blipFill>
            <a:blip r:embed="rId7"/>
            <a:stretch>
              <a:fillRect/>
            </a:stretch>
          </p:blipFill>
          <p:spPr>
            <a:xfrm rot="19740000">
              <a:off x="4114755" y="3744408"/>
              <a:ext cx="651444" cy="1025505"/>
            </a:xfrm>
            <a:prstGeom prst="rect">
              <a:avLst/>
            </a:prstGeom>
          </p:spPr>
        </p:pic>
      </p:grpSp>
    </p:spTree>
    <p:extLst>
      <p:ext uri="{BB962C8B-B14F-4D97-AF65-F5344CB8AC3E}">
        <p14:creationId xmlns:p14="http://schemas.microsoft.com/office/powerpoint/2010/main" val="3072225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コンテンツ プレースホルダー 6" descr="マップ&#10;&#10;自動的に生成された説明">
            <a:extLst>
              <a:ext uri="{FF2B5EF4-FFF2-40B4-BE49-F238E27FC236}">
                <a16:creationId xmlns:a16="http://schemas.microsoft.com/office/drawing/2014/main" id="{9BDCBF4C-76A8-4832-CF11-6C94B962D88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99354" y="2327487"/>
            <a:ext cx="10864427" cy="6111240"/>
          </a:xfrm>
        </p:spPr>
      </p:pic>
      <p:sp>
        <p:nvSpPr>
          <p:cNvPr id="5" name="スライド番号プレースホルダー 4">
            <a:extLst>
              <a:ext uri="{FF2B5EF4-FFF2-40B4-BE49-F238E27FC236}">
                <a16:creationId xmlns:a16="http://schemas.microsoft.com/office/drawing/2014/main" id="{2250367E-BE1C-A448-AFD7-8EAC0F874B96}"/>
              </a:ext>
            </a:extLst>
          </p:cNvPr>
          <p:cNvSpPr>
            <a:spLocks noGrp="1"/>
          </p:cNvSpPr>
          <p:nvPr>
            <p:ph type="sldNum" sz="quarter" idx="12"/>
          </p:nvPr>
        </p:nvSpPr>
        <p:spPr/>
        <p:txBody>
          <a:bodyPr/>
          <a:lstStyle/>
          <a:p>
            <a:fld id="{200B5FBC-76CD-480B-AA09-500EFB248627}" type="slidenum">
              <a:rPr kumimoji="1" lang="ja-JP" altLang="en-US" smtClean="0"/>
              <a:pPr/>
              <a:t>9</a:t>
            </a:fld>
            <a:endParaRPr kumimoji="1" lang="ja-JP" altLang="en-US"/>
          </a:p>
        </p:txBody>
      </p:sp>
    </p:spTree>
    <p:extLst>
      <p:ext uri="{BB962C8B-B14F-4D97-AF65-F5344CB8AC3E}">
        <p14:creationId xmlns:p14="http://schemas.microsoft.com/office/powerpoint/2010/main" val="35175310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木版活字">
  <a:themeElements>
    <a:clrScheme name="暖かみのある青">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木版活字">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1119c2e5-8fb9-4d5f-baf1-202c530f2c34">english</DirectSourceMarket>
    <ApprovalStatus xmlns="1119c2e5-8fb9-4d5f-baf1-202c530f2c34">InProgress</ApprovalStatus>
    <MarketSpecific xmlns="1119c2e5-8fb9-4d5f-baf1-202c530f2c34" xsi:nil="true"/>
    <PrimaryImageGen xmlns="1119c2e5-8fb9-4d5f-baf1-202c530f2c34">true</PrimaryImageGen>
    <ThumbnailAssetId xmlns="1119c2e5-8fb9-4d5f-baf1-202c530f2c34" xsi:nil="true"/>
    <TPFriendlyName xmlns="1119c2e5-8fb9-4d5f-baf1-202c530f2c34">製品マニュアル</TPFriendlyName>
    <NumericId xmlns="1119c2e5-8fb9-4d5f-baf1-202c530f2c34">-1</NumericId>
    <BusinessGroup xmlns="1119c2e5-8fb9-4d5f-baf1-202c530f2c34" xsi:nil="true"/>
    <SourceTitle xmlns="1119c2e5-8fb9-4d5f-baf1-202c530f2c34">製品マニュアル</SourceTitle>
    <APEditor xmlns="1119c2e5-8fb9-4d5f-baf1-202c530f2c34">
      <UserInfo>
        <DisplayName>FAREAST\kaorisat</DisplayName>
        <AccountId>71</AccountId>
        <AccountType/>
      </UserInfo>
    </APEditor>
    <OpenTemplate xmlns="1119c2e5-8fb9-4d5f-baf1-202c530f2c34">true</OpenTemplate>
    <UALocComments xmlns="1119c2e5-8fb9-4d5f-baf1-202c530f2c34" xsi:nil="true"/>
    <ParentAssetId xmlns="1119c2e5-8fb9-4d5f-baf1-202c530f2c34" xsi:nil="true"/>
    <IntlLangReviewDate xmlns="1119c2e5-8fb9-4d5f-baf1-202c530f2c34" xsi:nil="true"/>
    <LastPublishResultLookup xmlns="1119c2e5-8fb9-4d5f-baf1-202c530f2c34" xsi:nil="true"/>
    <PublishStatusLookup xmlns="1119c2e5-8fb9-4d5f-baf1-202c530f2c34">
      <Value>208413</Value>
      <Value>447217</Value>
    </PublishStatusLookup>
    <MachineTranslated xmlns="1119c2e5-8fb9-4d5f-baf1-202c530f2c34">false</MachineTranslated>
    <OriginalSourceMarket xmlns="1119c2e5-8fb9-4d5f-baf1-202c530f2c34">english</OriginalSourceMarket>
    <TPInstallLocation xmlns="1119c2e5-8fb9-4d5f-baf1-202c530f2c34">{My Templates}</TPInstallLocation>
    <APDescription xmlns="1119c2e5-8fb9-4d5f-baf1-202c530f2c34" xsi:nil="true"/>
    <ClipArtFilename xmlns="1119c2e5-8fb9-4d5f-baf1-202c530f2c34" xsi:nil="true"/>
    <ContentItem xmlns="1119c2e5-8fb9-4d5f-baf1-202c530f2c34" xsi:nil="true"/>
    <PublishTargets xmlns="1119c2e5-8fb9-4d5f-baf1-202c530f2c34">OfficeOnline</PublishTargets>
    <TimesCloned xmlns="1119c2e5-8fb9-4d5f-baf1-202c530f2c34" xsi:nil="true"/>
    <Provider xmlns="1119c2e5-8fb9-4d5f-baf1-202c530f2c34">EY006220130</Provider>
    <LastHandOff xmlns="1119c2e5-8fb9-4d5f-baf1-202c530f2c34" xsi:nil="true"/>
    <AssetStart xmlns="1119c2e5-8fb9-4d5f-baf1-202c530f2c34">2009-10-21T22:31:38+00:00</AssetStart>
    <AcquiredFrom xmlns="1119c2e5-8fb9-4d5f-baf1-202c530f2c34" xsi:nil="true"/>
    <TPClientViewer xmlns="1119c2e5-8fb9-4d5f-baf1-202c530f2c34">Microsoft Office PowerPoint</TPClientViewer>
    <IsDeleted xmlns="1119c2e5-8fb9-4d5f-baf1-202c530f2c34">false</IsDeleted>
    <TemplateStatus xmlns="1119c2e5-8fb9-4d5f-baf1-202c530f2c34" xsi:nil="true"/>
    <SubmitterId xmlns="1119c2e5-8fb9-4d5f-baf1-202c530f2c34" xsi:nil="true"/>
    <TPExecutable xmlns="1119c2e5-8fb9-4d5f-baf1-202c530f2c34" xsi:nil="true"/>
    <AssetType xmlns="1119c2e5-8fb9-4d5f-baf1-202c530f2c34">TP</AssetType>
    <CSXUpdate xmlns="1119c2e5-8fb9-4d5f-baf1-202c530f2c34">false</CSXUpdate>
    <ApprovalLog xmlns="1119c2e5-8fb9-4d5f-baf1-202c530f2c34" xsi:nil="true"/>
    <CSXSubmissionDate xmlns="1119c2e5-8fb9-4d5f-baf1-202c530f2c34" xsi:nil="true"/>
    <BugNumber xmlns="1119c2e5-8fb9-4d5f-baf1-202c530f2c34" xsi:nil="true"/>
    <TPComponent xmlns="1119c2e5-8fb9-4d5f-baf1-202c530f2c34">PPTFiles</TPComponent>
    <Milestone xmlns="1119c2e5-8fb9-4d5f-baf1-202c530f2c34" xsi:nil="true"/>
    <OriginAsset xmlns="1119c2e5-8fb9-4d5f-baf1-202c530f2c34" xsi:nil="true"/>
    <AssetId xmlns="1119c2e5-8fb9-4d5f-baf1-202c530f2c34">TP010286242</AssetId>
    <TPLaunchHelpLink xmlns="1119c2e5-8fb9-4d5f-baf1-202c530f2c34" xsi:nil="true"/>
    <TPApplication xmlns="1119c2e5-8fb9-4d5f-baf1-202c530f2c34">PowerPoint</TPApplication>
    <IntlLocPriority xmlns="1119c2e5-8fb9-4d5f-baf1-202c530f2c34" xsi:nil="true"/>
    <IntlLangReviewer xmlns="1119c2e5-8fb9-4d5f-baf1-202c530f2c34" xsi:nil="true"/>
    <HandoffToMSDN xmlns="1119c2e5-8fb9-4d5f-baf1-202c530f2c34" xsi:nil="true"/>
    <PlannedPubDate xmlns="1119c2e5-8fb9-4d5f-baf1-202c530f2c34" xsi:nil="true"/>
    <CrawlForDependencies xmlns="1119c2e5-8fb9-4d5f-baf1-202c530f2c34">false</CrawlForDependencies>
    <TrustLevel xmlns="1119c2e5-8fb9-4d5f-baf1-202c530f2c34">1 Microsoft Managed Content</TrustLevel>
    <IsSearchable xmlns="1119c2e5-8fb9-4d5f-baf1-202c530f2c34">false</IsSearchable>
    <TPNamespace xmlns="1119c2e5-8fb9-4d5f-baf1-202c530f2c34">POWERPNT</TPNamespace>
    <Markets xmlns="1119c2e5-8fb9-4d5f-baf1-202c530f2c34"/>
    <IntlLangReview xmlns="1119c2e5-8fb9-4d5f-baf1-202c530f2c34" xsi:nil="true"/>
    <AverageRating xmlns="1119c2e5-8fb9-4d5f-baf1-202c530f2c34" xsi:nil="true"/>
    <UAProjectedTotalWords xmlns="1119c2e5-8fb9-4d5f-baf1-202c530f2c34" xsi:nil="true"/>
    <OutputCachingOn xmlns="1119c2e5-8fb9-4d5f-baf1-202c530f2c34">false</OutputCachingOn>
    <TPCommandLine xmlns="1119c2e5-8fb9-4d5f-baf1-202c530f2c34">{PP} /n {FilePath}</TPCommandLine>
    <TPAppVersion xmlns="1119c2e5-8fb9-4d5f-baf1-202c530f2c34">12</TPAppVersion>
    <APAuthor xmlns="1119c2e5-8fb9-4d5f-baf1-202c530f2c34">
      <UserInfo>
        <DisplayName/>
        <AccountId>-1</AccountId>
        <AccountType/>
      </UserInfo>
    </APAuthor>
    <EditorialStatus xmlns="1119c2e5-8fb9-4d5f-baf1-202c530f2c34" xsi:nil="true"/>
    <TPLaunchHelpLinkType xmlns="1119c2e5-8fb9-4d5f-baf1-202c530f2c34">Template</TPLaunchHelpLinkType>
    <LastModifiedDateTime xmlns="1119c2e5-8fb9-4d5f-baf1-202c530f2c34" xsi:nil="true"/>
    <UACurrentWords xmlns="1119c2e5-8fb9-4d5f-baf1-202c530f2c34">0</UACurrentWords>
    <UALocRecommendation xmlns="1119c2e5-8fb9-4d5f-baf1-202c530f2c34">Localize</UALocRecommendation>
    <ArtSampleDocs xmlns="1119c2e5-8fb9-4d5f-baf1-202c530f2c34" xsi:nil="true"/>
    <UANotes xmlns="1119c2e5-8fb9-4d5f-baf1-202c530f2c34" xsi:nil="true"/>
    <ShowIn xmlns="1119c2e5-8fb9-4d5f-baf1-202c530f2c34">On Web no search</ShowIn>
    <CSXHash xmlns="1119c2e5-8fb9-4d5f-baf1-202c530f2c34" xsi:nil="true"/>
    <VoteCount xmlns="1119c2e5-8fb9-4d5f-baf1-202c530f2c34" xsi:nil="true"/>
    <DSATActionTaken xmlns="1119c2e5-8fb9-4d5f-baf1-202c530f2c34" xsi:nil="true"/>
    <AssetExpire xmlns="1119c2e5-8fb9-4d5f-baf1-202c530f2c34">2100-01-01T00:00:00+00:00</AssetExpire>
    <CSXSubmissionMarket xmlns="1119c2e5-8fb9-4d5f-baf1-202c530f2c34" xsi:nil="true"/>
    <Manager xmlns="1119c2e5-8fb9-4d5f-baf1-202c530f2c34" xsi:nil="true"/>
    <OOCacheId xmlns="1119c2e5-8fb9-4d5f-baf1-202c530f2c34" xsi:nil="true"/>
    <EditorialTags xmlns="1119c2e5-8fb9-4d5f-baf1-202c530f2c34" xsi:nil="true"/>
    <LegacyData xmlns="1119c2e5-8fb9-4d5f-baf1-202c530f2c34" xsi:nil="true"/>
    <Providers xmlns="1119c2e5-8fb9-4d5f-baf1-202c530f2c34" xsi:nil="true"/>
    <TemplateTemplateType xmlns="1119c2e5-8fb9-4d5f-baf1-202c530f2c34">PowerPoint 12 Default</TemplateTemplateType>
    <PolicheckWords xmlns="1119c2e5-8fb9-4d5f-baf1-202c530f2c34" xsi:nil="true"/>
    <FriendlyTitle xmlns="1119c2e5-8fb9-4d5f-baf1-202c530f2c34" xsi:nil="true"/>
    <Downloads xmlns="1119c2e5-8fb9-4d5f-baf1-202c530f2c34">0</Downloads>
    <LocPublishedDependentAssetsLookup xmlns="1119c2e5-8fb9-4d5f-baf1-202c530f2c34" xsi:nil="true"/>
    <FeatureTagsTaxHTField0 xmlns="1119c2e5-8fb9-4d5f-baf1-202c530f2c34">
      <Terms xmlns="http://schemas.microsoft.com/office/infopath/2007/PartnerControls"/>
    </FeatureTagsTaxHTField0>
    <TaxCatchAll xmlns="1119c2e5-8fb9-4d5f-baf1-202c530f2c34"/>
    <LocComments xmlns="1119c2e5-8fb9-4d5f-baf1-202c530f2c34" xsi:nil="true"/>
    <LocProcessedForMarketsLookup xmlns="1119c2e5-8fb9-4d5f-baf1-202c530f2c34" xsi:nil="true"/>
    <RecommendationsModifier xmlns="1119c2e5-8fb9-4d5f-baf1-202c530f2c34" xsi:nil="true"/>
    <LocOverallHandbackStatusLookup xmlns="1119c2e5-8fb9-4d5f-baf1-202c530f2c34" xsi:nil="true"/>
    <LocNewPublishedVersionLookup xmlns="1119c2e5-8fb9-4d5f-baf1-202c530f2c34" xsi:nil="true"/>
    <BlockPublish xmlns="1119c2e5-8fb9-4d5f-baf1-202c530f2c34" xsi:nil="true"/>
    <ScenarioTagsTaxHTField0 xmlns="1119c2e5-8fb9-4d5f-baf1-202c530f2c34">
      <Terms xmlns="http://schemas.microsoft.com/office/infopath/2007/PartnerControls"/>
    </ScenarioTagsTaxHTField0>
    <LocOverallLocStatusLookup xmlns="1119c2e5-8fb9-4d5f-baf1-202c530f2c34" xsi:nil="true"/>
    <LocOverallPreviewStatusLookup xmlns="1119c2e5-8fb9-4d5f-baf1-202c530f2c34" xsi:nil="true"/>
    <LocManualTestRequired xmlns="1119c2e5-8fb9-4d5f-baf1-202c530f2c34" xsi:nil="true"/>
    <LocOverallPublishStatusLookup xmlns="1119c2e5-8fb9-4d5f-baf1-202c530f2c34" xsi:nil="true"/>
    <LocPublishedLinkedAssetsLookup xmlns="1119c2e5-8fb9-4d5f-baf1-202c530f2c34" xsi:nil="true"/>
    <InternalTagsTaxHTField0 xmlns="1119c2e5-8fb9-4d5f-baf1-202c530f2c34">
      <Terms xmlns="http://schemas.microsoft.com/office/infopath/2007/PartnerControls"/>
    </InternalTagsTaxHTField0>
    <LocProcessedForHandoffsLookup xmlns="1119c2e5-8fb9-4d5f-baf1-202c530f2c34" xsi:nil="true"/>
    <LocalizationTagsTaxHTField0 xmlns="1119c2e5-8fb9-4d5f-baf1-202c530f2c34">
      <Terms xmlns="http://schemas.microsoft.com/office/infopath/2007/PartnerControls"/>
    </LocalizationTagsTaxHTField0>
    <CampaignTagsTaxHTField0 xmlns="1119c2e5-8fb9-4d5f-baf1-202c530f2c34">
      <Terms xmlns="http://schemas.microsoft.com/office/infopath/2007/PartnerControls"/>
    </CampaignTagsTaxHTField0>
    <LocLastLocAttemptVersionLookup xmlns="1119c2e5-8fb9-4d5f-baf1-202c530f2c34">44532</LocLastLocAttemptVersionLookup>
    <LocLastLocAttemptVersionTypeLookup xmlns="1119c2e5-8fb9-4d5f-baf1-202c530f2c34" xsi:nil="true"/>
    <LocRecommendedHandoff xmlns="1119c2e5-8fb9-4d5f-baf1-202c530f2c34" xsi:nil="true"/>
    <OriginalRelease xmlns="1119c2e5-8fb9-4d5f-baf1-202c530f2c34">14</OriginalRelease>
    <LocMarketGroupTiers2 xmlns="1119c2e5-8fb9-4d5f-baf1-202c530f2c3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F6E1CA76AAD4564AAF106FC3CFA868360400186944AA932D8046A3B88E9B37BEBDF5" ma:contentTypeVersion="57" ma:contentTypeDescription="Create a new document." ma:contentTypeScope="" ma:versionID="99516f8994b63f46a279aa564b61ee37">
  <xsd:schema xmlns:xsd="http://www.w3.org/2001/XMLSchema" xmlns:xs="http://www.w3.org/2001/XMLSchema" xmlns:p="http://schemas.microsoft.com/office/2006/metadata/properties" xmlns:ns2="1119c2e5-8fb9-4d5f-baf1-202c530f2c34" targetNamespace="http://schemas.microsoft.com/office/2006/metadata/properties" ma:root="true" ma:fieldsID="4ccc0999b57010467b6aff3ba0e15941" ns2:_="">
    <xsd:import namespace="1119c2e5-8fb9-4d5f-baf1-202c530f2c34"/>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19c2e5-8fb9-4d5f-baf1-202c530f2c34"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0:00:00Z"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04032b9e-8ee6-4e89-b9db-4ffff205d025}"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388FC2BA-F530-4FF7-911A-621CAE6AFBD3}" ma:internalName="CSXSubmissionMarket" ma:readOnly="false" ma:showField="MarketName" ma:web="1119c2e5-8fb9-4d5f-baf1-202c530f2c34">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5dcf7547-996b-4a0e-b7d1-0f761d14131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4D83B164-8C00-474C-8363-38E0B8FF22E3}" ma:internalName="InProjectListLookup" ma:readOnly="true" ma:showField="InProjectList"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e5aec8e1-0842-4156-acaa-2defcf90540a}"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4D83B164-8C00-474C-8363-38E0B8FF22E3}" ma:internalName="LastCompleteVersionLookup" ma:readOnly="true" ma:showField="LastCompleteVersion"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4D83B164-8C00-474C-8363-38E0B8FF22E3}" ma:internalName="LastPreviewErrorLookup" ma:readOnly="true" ma:showField="LastPreviewError"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4D83B164-8C00-474C-8363-38E0B8FF22E3}" ma:internalName="LastPreviewResultLookup" ma:readOnly="true" ma:showField="LastPreviewResult"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4D83B164-8C00-474C-8363-38E0B8FF22E3}" ma:internalName="LastPreviewAttemptDateLookup" ma:readOnly="true" ma:showField="LastPreviewAttemptDat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4D83B164-8C00-474C-8363-38E0B8FF22E3}" ma:internalName="LastPreviewedByLookup" ma:readOnly="true" ma:showField="LastPreviewedBy"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4D83B164-8C00-474C-8363-38E0B8FF22E3}" ma:internalName="LastPreviewTimeLookup" ma:readOnly="true" ma:showField="LastPreviewTim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4D83B164-8C00-474C-8363-38E0B8FF22E3}" ma:internalName="LastPreviewVersionLookup" ma:readOnly="true" ma:showField="LastPreviewVersion"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4D83B164-8C00-474C-8363-38E0B8FF22E3}" ma:internalName="LastPublishErrorLookup" ma:readOnly="true" ma:showField="LastPublishError"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4D83B164-8C00-474C-8363-38E0B8FF22E3}" ma:internalName="LastPublishResultLookup" ma:readOnly="true" ma:showField="LastPublishResult"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4D83B164-8C00-474C-8363-38E0B8FF22E3}" ma:internalName="LastPublishAttemptDateLookup" ma:readOnly="true" ma:showField="LastPublishAttemptDat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4D83B164-8C00-474C-8363-38E0B8FF22E3}" ma:internalName="LastPublishedByLookup" ma:readOnly="true" ma:showField="LastPublishedBy"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4D83B164-8C00-474C-8363-38E0B8FF22E3}" ma:internalName="LastPublishTimeLookup" ma:readOnly="true" ma:showField="LastPublishTim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4D83B164-8C00-474C-8363-38E0B8FF22E3}" ma:internalName="LastPublishVersionLookup" ma:readOnly="true" ma:showField="LastPublishVersion"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BC39992D-5589-4A4E-8B38-02E0637E5C25}" ma:internalName="LocLastLocAttemptVersionLookup" ma:readOnly="false" ma:showField="LastLocAttemptVersion" ma:web="1119c2e5-8fb9-4d5f-baf1-202c530f2c34">
      <xsd:simpleType>
        <xsd:restriction base="dms:Lookup"/>
      </xsd:simpleType>
    </xsd:element>
    <xsd:element name="LocLastLocAttemptVersionTypeLookup" ma:index="72" nillable="true" ma:displayName="Loc Last Loc Attempt Version Type" ma:default="" ma:list="{BC39992D-5589-4A4E-8B38-02E0637E5C25}" ma:internalName="LocLastLocAttemptVersionTypeLookup" ma:readOnly="true" ma:showField="LastLocAttemptVersionType" ma:web="1119c2e5-8fb9-4d5f-baf1-202c530f2c34">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BC39992D-5589-4A4E-8B38-02E0637E5C25}" ma:internalName="LocNewPublishedVersionLookup" ma:readOnly="true" ma:showField="NewPublishedVersion" ma:web="1119c2e5-8fb9-4d5f-baf1-202c530f2c34">
      <xsd:simpleType>
        <xsd:restriction base="dms:Lookup"/>
      </xsd:simpleType>
    </xsd:element>
    <xsd:element name="LocOverallHandbackStatusLookup" ma:index="76" nillable="true" ma:displayName="Loc Overall Handback Status" ma:default="" ma:list="{BC39992D-5589-4A4E-8B38-02E0637E5C25}" ma:internalName="LocOverallHandbackStatusLookup" ma:readOnly="true" ma:showField="OverallHandbackStatus" ma:web="1119c2e5-8fb9-4d5f-baf1-202c530f2c34">
      <xsd:simpleType>
        <xsd:restriction base="dms:Lookup"/>
      </xsd:simpleType>
    </xsd:element>
    <xsd:element name="LocOverallLocStatusLookup" ma:index="77" nillable="true" ma:displayName="Loc Overall Localize Status" ma:default="" ma:list="{BC39992D-5589-4A4E-8B38-02E0637E5C25}" ma:internalName="LocOverallLocStatusLookup" ma:readOnly="true" ma:showField="OverallLocStatus" ma:web="1119c2e5-8fb9-4d5f-baf1-202c530f2c34">
      <xsd:simpleType>
        <xsd:restriction base="dms:Lookup"/>
      </xsd:simpleType>
    </xsd:element>
    <xsd:element name="LocOverallPreviewStatusLookup" ma:index="78" nillable="true" ma:displayName="Loc Overall Preview Status" ma:default="" ma:list="{BC39992D-5589-4A4E-8B38-02E0637E5C25}" ma:internalName="LocOverallPreviewStatusLookup" ma:readOnly="true" ma:showField="OverallPreviewStatus" ma:web="1119c2e5-8fb9-4d5f-baf1-202c530f2c34">
      <xsd:simpleType>
        <xsd:restriction base="dms:Lookup"/>
      </xsd:simpleType>
    </xsd:element>
    <xsd:element name="LocOverallPublishStatusLookup" ma:index="79" nillable="true" ma:displayName="Loc Overall Publish Status" ma:default="" ma:list="{BC39992D-5589-4A4E-8B38-02E0637E5C25}" ma:internalName="LocOverallPublishStatusLookup" ma:readOnly="true" ma:showField="OverallPublishStatus" ma:web="1119c2e5-8fb9-4d5f-baf1-202c530f2c34">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BC39992D-5589-4A4E-8B38-02E0637E5C25}" ma:internalName="LocProcessedForHandoffsLookup" ma:readOnly="true" ma:showField="ProcessedForHandoffs" ma:web="1119c2e5-8fb9-4d5f-baf1-202c530f2c34">
      <xsd:simpleType>
        <xsd:restriction base="dms:Lookup"/>
      </xsd:simpleType>
    </xsd:element>
    <xsd:element name="LocProcessedForMarketsLookup" ma:index="82" nillable="true" ma:displayName="Loc Processed For Markets" ma:default="" ma:list="{BC39992D-5589-4A4E-8B38-02E0637E5C25}" ma:internalName="LocProcessedForMarketsLookup" ma:readOnly="true" ma:showField="ProcessedForMarkets" ma:web="1119c2e5-8fb9-4d5f-baf1-202c530f2c34">
      <xsd:simpleType>
        <xsd:restriction base="dms:Lookup"/>
      </xsd:simpleType>
    </xsd:element>
    <xsd:element name="LocPublishedDependentAssetsLookup" ma:index="83" nillable="true" ma:displayName="Loc Published Dependent Assets" ma:default="" ma:list="{BC39992D-5589-4A4E-8B38-02E0637E5C25}" ma:internalName="LocPublishedDependentAssetsLookup" ma:readOnly="true" ma:showField="PublishedDependentAssets" ma:web="1119c2e5-8fb9-4d5f-baf1-202c530f2c34">
      <xsd:simpleType>
        <xsd:restriction base="dms:Lookup"/>
      </xsd:simpleType>
    </xsd:element>
    <xsd:element name="LocPublishedLinkedAssetsLookup" ma:index="84" nillable="true" ma:displayName="Loc Published Linked Assets" ma:default="" ma:list="{BC39992D-5589-4A4E-8B38-02E0637E5C25}" ma:internalName="LocPublishedLinkedAssetsLookup" ma:readOnly="true" ma:showField="PublishedLinkedAssets" ma:web="1119c2e5-8fb9-4d5f-baf1-202c530f2c34">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28ca5b26-415b-4822-b35b-d9a845b1b83b}"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388FC2BA-F530-4FF7-911A-621CAE6AFBD3}" ma:internalName="Markets" ma:readOnly="false" ma:showField="MarketNam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4D83B164-8C00-474C-8363-38E0B8FF22E3}" ma:internalName="NumOfRatingsLookup" ma:readOnly="true" ma:showField="NumOfRatings"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4D83B164-8C00-474C-8363-38E0B8FF22E3}" ma:internalName="PublishStatusLookup" ma:readOnly="false" ma:showField="PublishStatus"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1c8e7b99-44ca-46c8-84b8-12cd8d7cf8ee}"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c59171da-55f1-4c8b-8421-0d1d3f99d741}" ma:internalName="TaxCatchAll" ma:showField="CatchAllData"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c59171da-55f1-4c8b-8421-0d1d3f99d741}" ma:internalName="TaxCatchAllLabel" ma:readOnly="true" ma:showField="CatchAllDataLabel"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94207D6-6A2C-4BD8-B27B-68164440B10C}">
  <ds:schemaRefs>
    <ds:schemaRef ds:uri="http://schemas.microsoft.com/office/2006/metadata/properties"/>
    <ds:schemaRef ds:uri="http://www.w3.org/2000/xmlns/"/>
    <ds:schemaRef ds:uri="1119c2e5-8fb9-4d5f-baf1-202c530f2c34"/>
    <ds:schemaRef ds:uri="http://www.w3.org/2001/XMLSchema-instance"/>
    <ds:schemaRef ds:uri="http://schemas.microsoft.com/office/infopath/2007/PartnerControls"/>
  </ds:schemaRefs>
</ds:datastoreItem>
</file>

<file path=customXml/itemProps2.xml><?xml version="1.0" encoding="utf-8"?>
<ds:datastoreItem xmlns:ds="http://schemas.openxmlformats.org/officeDocument/2006/customXml" ds:itemID="{8C9840C6-4FB9-4214-BF6D-4F5E0181C009}">
  <ds:schemaRefs>
    <ds:schemaRef ds:uri="http://schemas.microsoft.com/office/2006/metadata/contentType"/>
    <ds:schemaRef ds:uri="http://schemas.microsoft.com/office/2006/metadata/properties/metaAttributes"/>
    <ds:schemaRef ds:uri="http://www.w3.org/2000/xmlns/"/>
    <ds:schemaRef ds:uri="http://www.w3.org/2001/XMLSchema"/>
    <ds:schemaRef ds:uri="1119c2e5-8fb9-4d5f-baf1-202c530f2c34"/>
  </ds:schemaRefs>
</ds:datastoreItem>
</file>

<file path=customXml/itemProps3.xml><?xml version="1.0" encoding="utf-8"?>
<ds:datastoreItem xmlns:ds="http://schemas.openxmlformats.org/officeDocument/2006/customXml" ds:itemID="{3672F147-E6A3-4E94-8320-E8447D2A82B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TM02900743[[fn=オーガニック]]</Template>
  <TotalTime>0</TotalTime>
  <Words>1088</Words>
  <Application>Microsoft Office PowerPoint</Application>
  <PresentationFormat>ユーザー設定</PresentationFormat>
  <Paragraphs>152</Paragraphs>
  <Slides>9</Slides>
  <Notes>5</Notes>
  <HiddenSlides>0</HiddenSlides>
  <MMClips>0</MMClips>
  <ScaleCrop>false</ScaleCrop>
  <HeadingPairs>
    <vt:vector size="4" baseType="variant">
      <vt:variant>
        <vt:lpstr>テーマ</vt:lpstr>
      </vt:variant>
      <vt:variant>
        <vt:i4>1</vt:i4>
      </vt:variant>
      <vt:variant>
        <vt:lpstr>スライド タイトル</vt:lpstr>
      </vt:variant>
      <vt:variant>
        <vt:i4>9</vt:i4>
      </vt:variant>
    </vt:vector>
  </HeadingPairs>
  <TitlesOfParts>
    <vt:vector size="10" baseType="lpstr">
      <vt:lpstr>木版活字</vt:lpstr>
      <vt:lpstr>VAZE江坂 稽古場利用マニュアル</vt:lpstr>
      <vt:lpstr>PowerPoint プレゼンテーション</vt:lpstr>
      <vt:lpstr>   Welcome to VAZE江坂</vt:lpstr>
      <vt:lpstr>ご利用の際は、裏口からではなく 表の外階段から２Fの入り口へお入りください </vt:lpstr>
      <vt:lpstr>PowerPoint プレゼンテーション</vt:lpstr>
      <vt:lpstr>PowerPoint プレゼンテーション</vt:lpstr>
      <vt:lpstr>多目的スペース（稽古場）</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VAZE江坂 宿泊利用マニュアル</dc:title>
  <dc:creator>桃 小花</dc:creator>
  <cp:lastModifiedBy>桃 小花</cp:lastModifiedBy>
  <cp:revision>9</cp:revision>
  <dcterms:created xsi:type="dcterms:W3CDTF">2024-08-09T07:13:54Z</dcterms:created>
  <dcterms:modified xsi:type="dcterms:W3CDTF">2026-08-30T03:04:25Z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0x010100F6E1CA76AAD4564AAF106FC3CFA868360400186944AA932D8046A3B88E9B37BEBDF5</vt:lpwstr>
  </property>
  <property fmtid="{D5CDD505-2E9C-101B-9397-08002B2CF9AE}" pid="3" name="ImageGenCounter">
    <vt:lpwstr>0</vt:lpwstr>
  </property>
  <property fmtid="{D5CDD505-2E9C-101B-9397-08002B2CF9AE}" pid="4" name="ViolationReportStatus">
    <vt:lpwstr>None</vt:lpwstr>
  </property>
  <property fmtid="{D5CDD505-2E9C-101B-9397-08002B2CF9AE}" pid="5" name="ImageGenStatus">
    <vt:lpwstr>0</vt:lpwstr>
  </property>
  <property fmtid="{D5CDD505-2E9C-101B-9397-08002B2CF9AE}" pid="6" name="Applications">
    <vt:lpwstr>1324;#PowerPoint 12;#1665;# Template 12</vt:lpwstr>
  </property>
  <property fmtid="{D5CDD505-2E9C-101B-9397-08002B2CF9AE}" pid="7" name="PolicheckCounter">
    <vt:lpwstr>0</vt:lpwstr>
  </property>
  <property fmtid="{D5CDD505-2E9C-101B-9397-08002B2CF9AE}" pid="8" name="PolicheckStatus">
    <vt:lpwstr>0</vt:lpwstr>
  </property>
  <property fmtid="{D5CDD505-2E9C-101B-9397-08002B2CF9AE}" pid="9" name="APTrustLevel">
    <vt:r8>0</vt:r8>
  </property>
</Properties>
</file>